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4" r:id="rId5"/>
    <p:sldMasterId id="2147483686" r:id="rId6"/>
  </p:sldMasterIdLst>
  <p:notesMasterIdLst>
    <p:notesMasterId r:id="rId26"/>
  </p:notesMasterIdLst>
  <p:sldIdLst>
    <p:sldId id="476" r:id="rId7"/>
    <p:sldId id="261" r:id="rId8"/>
    <p:sldId id="259" r:id="rId9"/>
    <p:sldId id="478" r:id="rId10"/>
    <p:sldId id="479" r:id="rId11"/>
    <p:sldId id="480" r:id="rId12"/>
    <p:sldId id="481" r:id="rId13"/>
    <p:sldId id="482" r:id="rId14"/>
    <p:sldId id="483" r:id="rId15"/>
    <p:sldId id="484" r:id="rId16"/>
    <p:sldId id="477" r:id="rId17"/>
    <p:sldId id="267" r:id="rId18"/>
    <p:sldId id="269" r:id="rId19"/>
    <p:sldId id="270" r:id="rId20"/>
    <p:sldId id="271" r:id="rId21"/>
    <p:sldId id="272" r:id="rId22"/>
    <p:sldId id="273" r:id="rId23"/>
    <p:sldId id="274" r:id="rId24"/>
    <p:sldId id="44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 Russel" id="{D7D94586-1A90-4D4A-967E-EB7CC9F5AC3F}">
          <p14:sldIdLst>
            <p14:sldId id="476"/>
            <p14:sldId id="261"/>
            <p14:sldId id="259"/>
          </p14:sldIdLst>
        </p14:section>
        <p14:section name="Guide - Brian" id="{530AA255-BC77-4977-B939-1D5E3694DF68}">
          <p14:sldIdLst>
            <p14:sldId id="478"/>
            <p14:sldId id="479"/>
            <p14:sldId id="480"/>
            <p14:sldId id="481"/>
            <p14:sldId id="482"/>
          </p14:sldIdLst>
        </p14:section>
        <p14:section name="Demo - Brian" id="{C571C06C-183D-4735-86E9-900ED4087936}">
          <p14:sldIdLst>
            <p14:sldId id="483"/>
          </p14:sldIdLst>
        </p14:section>
        <p14:section name="Tips - Charles" id="{E0BE9F39-64A6-455F-9292-1DD2A2AA3AF5}">
          <p14:sldIdLst>
            <p14:sldId id="484"/>
            <p14:sldId id="477"/>
            <p14:sldId id="267"/>
            <p14:sldId id="269"/>
            <p14:sldId id="270"/>
            <p14:sldId id="271"/>
            <p14:sldId id="272"/>
            <p14:sldId id="273"/>
            <p14:sldId id="274"/>
          </p14:sldIdLst>
        </p14:section>
        <p14:section name="Q&amp;A - Anto" id="{1F8B4AFD-0B40-47A3-B75C-C3B5BCF79C61}">
          <p14:sldIdLst>
            <p14:sldId id="44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1507" autoAdjust="0"/>
  </p:normalViewPr>
  <p:slideViewPr>
    <p:cSldViewPr snapToGrid="0">
      <p:cViewPr varScale="1">
        <p:scale>
          <a:sx n="73" d="100"/>
          <a:sy n="73" d="100"/>
        </p:scale>
        <p:origin x="591" y="33"/>
      </p:cViewPr>
      <p:guideLst/>
    </p:cSldViewPr>
  </p:slideViewPr>
  <p:notesTextViewPr>
    <p:cViewPr>
      <p:scale>
        <a:sx n="3" d="2"/>
        <a:sy n="3" d="2"/>
      </p:scale>
      <p:origin x="0" y="0"/>
    </p:cViewPr>
  </p:notesTextViewPr>
  <p:sorterViewPr>
    <p:cViewPr>
      <p:scale>
        <a:sx n="100" d="100"/>
        <a:sy n="100" d="100"/>
      </p:scale>
      <p:origin x="0" y="-279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jpeg>
</file>

<file path=ppt/media/image12.jpeg>
</file>

<file path=ppt/media/image13.png>
</file>

<file path=ppt/media/image14.jpeg>
</file>

<file path=ppt/media/image15.png>
</file>

<file path=ppt/media/image16.png>
</file>

<file path=ppt/media/image17.jpeg>
</file>

<file path=ppt/media/image18.jpeg>
</file>

<file path=ppt/media/image19.png>
</file>

<file path=ppt/media/image20.jpeg>
</file>

<file path=ppt/media/image21.png>
</file>

<file path=ppt/media/image22.jpeg>
</file>

<file path=ppt/media/image23.png>
</file>

<file path=ppt/media/image24.png>
</file>

<file path=ppt/media/image25.png>
</file>

<file path=ppt/media/image26.png>
</file>

<file path=ppt/media/image27.png>
</file>

<file path=ppt/media/image3.png>
</file>

<file path=ppt/media/image4.png>
</file>

<file path=ppt/media/image5.jpeg>
</file>

<file path=ppt/media/image6.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7F2F2B-2BB1-40B0-88D0-1AC3FC95BC09}" type="datetimeFigureOut">
              <a:rPr lang="en-US" smtClean="0"/>
              <a:t>3/19/2020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A0862F-6926-40CE-A4AE-7D99668FA159}" type="slidenum">
              <a:rPr lang="en-US" smtClean="0"/>
              <a:t>‹#›</a:t>
            </a:fld>
            <a:endParaRPr lang="en-US"/>
          </a:p>
        </p:txBody>
      </p:sp>
    </p:spTree>
    <p:extLst>
      <p:ext uri="{BB962C8B-B14F-4D97-AF65-F5344CB8AC3E}">
        <p14:creationId xmlns:p14="http://schemas.microsoft.com/office/powerpoint/2010/main" val="2179268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support.office.com/en-us/article/change-your-status-in-teams-ce36ed14-6bc9-4775-a33e-6629ba4ff78e" TargetMode="External"/><Relationship Id="rId2" Type="http://schemas.openxmlformats.org/officeDocument/2006/relationships/slide" Target="../slides/slide11.xml"/><Relationship Id="rId1" Type="http://schemas.openxmlformats.org/officeDocument/2006/relationships/notesMaster" Target="../notesMasters/notesMaster1.xml"/><Relationship Id="rId5" Type="http://schemas.openxmlformats.org/officeDocument/2006/relationships/hyperlink" Target="https://support.office.com/en-us/article/Mark-a-message-as-important-or-urgent-in-Teams-ea99d5b6-1317-4550-8d75-86ff14cd4462" TargetMode="External"/><Relationship Id="rId4" Type="http://schemas.openxmlformats.org/officeDocument/2006/relationships/hyperlink" Target="https://support.office.com/en-us/article/Set-your-status-message-in-Teams-22e02023-3840-40c7-b701-6676821aeab3"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support.office.com/en-us/article/add-remove-or-change-time-zones-5ab3e10e-5a6c-46af-ab48-156fedf70c04"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francescocirillo.com/pages/pomodoro-technique" TargetMode="External"/><Relationship Id="rId5" Type="http://schemas.openxmlformats.org/officeDocument/2006/relationships/hyperlink" Target="https://support.office.com/en-us/article/Schedule-a-meeting-with-other-people-5C9877BC-AB91-4A7C-99FB-B0B68D7EA94F" TargetMode="External"/><Relationship Id="rId4" Type="http://schemas.openxmlformats.org/officeDocument/2006/relationships/hyperlink" Target="https://support.office.com/en-us/article/Learn-more-about-work-hours-in-Outlook-af2fddf9-249e-4710-9c95-5911edfd76f6"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support.office.com/en-us/article/Schedule-a-meeting-in-Teams-943507a9-8583-4c58-b5d2-8ec8265e04e5" TargetMode="External"/><Relationship Id="rId7" Type="http://schemas.openxmlformats.org/officeDocument/2006/relationships/hyperlink" Target="https://docs.microsoft.com/en-us/microsoftteams/deploy-meetings-microsoft-teams-landing-page"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support.office.com/article/join-a-teams-meeting-078e9868-f1aa-4414-8bb9-ee88e9236ee4" TargetMode="External"/><Relationship Id="rId5" Type="http://schemas.openxmlformats.org/officeDocument/2006/relationships/hyperlink" Target="https://support.office.com/en-us/article/share-content-in-a-meeting-in-teams-fcc2bf59-aecd-4481-8f99-ce55dd836ce8" TargetMode="External"/><Relationship Id="rId4" Type="http://schemas.openxmlformats.org/officeDocument/2006/relationships/hyperlink" Target="https://support.office.com/en-us/article/join-a-meeting-in-teams-1613bb53-f3fa-431e-85a9-d6a91e3468c9"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support.office.com/en-us/article/Use-live-captions-in-a-Teams-meeting-4be2d304-f675-4b57-8347-cbd000a21260"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support.office.com/en-us/article/Add-a-OneNote-notebook-to-Teams-0ec78cc3-ba3b-4279-a88e-aa40af9865c2"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support.office.com/en-us/article/Record-a-meeting-in-Teams-34dfbe7f-b07d-4a27-b4c6-de62f1348c24" TargetMode="External"/><Relationship Id="rId2" Type="http://schemas.openxmlformats.org/officeDocument/2006/relationships/slide" Target="../slides/slide15.xml"/><Relationship Id="rId1" Type="http://schemas.openxmlformats.org/officeDocument/2006/relationships/notesMaster" Target="../notesMasters/notesMaster1.xml"/><Relationship Id="rId4" Type="http://schemas.openxmlformats.org/officeDocument/2006/relationships/hyperlink" Target="https://support.office.com/en-us/article/play-and-share-a-meeting-recording-in-teams-7d7e5dc5-9ae4-4b94-8589-27496037e8fa"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support.office.com/en-us/article/Start-a-chat-in-Teams-0c71b32b-c050-4930-a887-5afbe742b3d8" TargetMode="External"/><Relationship Id="rId2" Type="http://schemas.openxmlformats.org/officeDocument/2006/relationships/slide" Target="../slides/slide16.xml"/><Relationship Id="rId1" Type="http://schemas.openxmlformats.org/officeDocument/2006/relationships/notesMaster" Target="../notesMasters/notesMaster1.xml"/><Relationship Id="rId6" Type="http://schemas.openxmlformats.org/officeDocument/2006/relationships/hyperlink" Target="https://support.office.com/en-us/article/use-mentions-to-get-someone-s-attention-in-teams-eb4f059d-320e-454e-b111-03361d4d6855" TargetMode="External"/><Relationship Id="rId5" Type="http://schemas.openxmlformats.org/officeDocument/2006/relationships/hyperlink" Target="https://support.office.com/en-us/article/Format-a-message-in-Teams-9f7c64e4-0316-472f-b1e8-430cebcfc1e5" TargetMode="External"/><Relationship Id="rId4" Type="http://schemas.openxmlformats.org/officeDocument/2006/relationships/hyperlink" Target="https://support.office.com/en-us/article/Using-the-Conversation-tab-in-Microsoft-Teams-53d1c530-3797-4a6f-9892-6760f8763df2"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support.office.com/en-us/article/use-planner-in-microsoft-teams-62798a9f-e8f7-4722-a700-27dd28a06ee0" TargetMode="External"/><Relationship Id="rId2" Type="http://schemas.openxmlformats.org/officeDocument/2006/relationships/slide" Target="../slides/slide17.xml"/><Relationship Id="rId1" Type="http://schemas.openxmlformats.org/officeDocument/2006/relationships/notesMaster" Target="../notesMasters/notesMaster1.xml"/><Relationship Id="rId5" Type="http://schemas.openxmlformats.org/officeDocument/2006/relationships/hyperlink" Target="https://support.office.com/en-us/article/Add-a-OneNote-notebook-to-Teams-0ec78cc3-ba3b-4279-a88e-aa40af9865c2" TargetMode="External"/><Relationship Id="rId4" Type="http://schemas.openxmlformats.org/officeDocument/2006/relationships/hyperlink" Target="https://support.office.com/en-us/article/take-meeting-notes-in-teams-3eadf032-0ef8-4d60-9e21-0691d317d103"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support.office.com/en-us/article/Send-Praise-to-people-50f26b47-565f-40fe-8642-5ca2a5ed261e"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s://support.office.com/en-us/article/send-an-emoji-gif-or-sticker-in-teams-174248c9-e64d-4de1-9f41-3199cc0751ad"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79193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Show Users</a:t>
            </a:r>
          </a:p>
          <a:p>
            <a:r>
              <a:rPr lang="en-US" dirty="0"/>
              <a:t>Change your Status in Teams - </a:t>
            </a:r>
            <a:r>
              <a:rPr lang="en-US" dirty="0">
                <a:hlinkClick r:id="rId3"/>
              </a:rPr>
              <a:t>https://support.office.com/en-us/article/change-your-status-in-teams-ce36ed14-6bc9-4775-a33e-6629ba4ff78e</a:t>
            </a:r>
            <a:endParaRPr lang="en-US" dirty="0"/>
          </a:p>
          <a:p>
            <a:r>
              <a:rPr lang="en-US" dirty="0"/>
              <a:t>Set your Status Message in Teams - </a:t>
            </a:r>
            <a:r>
              <a:rPr lang="en-US" dirty="0">
                <a:hlinkClick r:id="rId4"/>
              </a:rPr>
              <a:t>https://support.office.com/en-us/article/Set-your-status-message-in-Teams-22e02023-3840-40c7-b701-6676821aeab3</a:t>
            </a:r>
            <a:endParaRPr lang="en-US" dirty="0"/>
          </a:p>
          <a:p>
            <a:r>
              <a:rPr lang="en-US" dirty="0"/>
              <a:t>Mark a Message as Urgent in Teams - </a:t>
            </a:r>
            <a:r>
              <a:rPr lang="en-US" dirty="0">
                <a:hlinkClick r:id="rId5"/>
              </a:rPr>
              <a:t>https://support.office.com/en-us/article/Mark-a-message-as-important-or-urgent-in-Teams-ea99d5b6-1317-4550-8d75-86ff14cd4462</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9777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Show Users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Add/Remove Change Time Zones in Outlook – </a:t>
            </a:r>
            <a:r>
              <a:rPr lang="en-US" dirty="0">
                <a:hlinkClick r:id="rId3"/>
              </a:rPr>
              <a:t>https://support.office.com/en-us/article/add-remove-or-change-time-zones-5ab3e10e-5a6c-46af-ab48-156fedf70c04</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Set Work Hours in Outlook - </a:t>
            </a:r>
            <a:r>
              <a:rPr lang="en-US" dirty="0">
                <a:hlinkClick r:id="rId4"/>
              </a:rPr>
              <a:t>https://support.office.com/en-us/article/Learn-more-about-work-hours-in-Outlook-af2fddf9-249e-4710-9c95-5911edfd76f6</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End Meetings Early - </a:t>
            </a:r>
            <a:r>
              <a:rPr lang="en-US" dirty="0">
                <a:hlinkClick r:id="rId5"/>
              </a:rPr>
              <a:t>https://support.office.com/en-us/article/Schedule-a-meeting-with-other-people-5C9877BC-AB91-4A7C-99FB-B0B68D7EA94F</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hlinkClick r:id="rId6"/>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57810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Show Users</a:t>
            </a:r>
          </a:p>
          <a:p>
            <a:r>
              <a:rPr lang="en-US" dirty="0"/>
              <a:t>Schedule a Meeting in Teams - </a:t>
            </a:r>
            <a:r>
              <a:rPr lang="en-US" dirty="0">
                <a:hlinkClick r:id="rId3"/>
              </a:rPr>
              <a:t>https://support.office.com/en-us/article/Schedule-a-meeting-in-Teams-943507a9-8583-4c58-b5d2-8ec8265e04e5</a:t>
            </a:r>
            <a:endParaRPr lang="en-US" dirty="0"/>
          </a:p>
          <a:p>
            <a:r>
              <a:rPr lang="en-US" dirty="0"/>
              <a:t>Join a Meeting in Teams - </a:t>
            </a:r>
            <a:r>
              <a:rPr lang="en-US" dirty="0">
                <a:hlinkClick r:id="rId4"/>
              </a:rPr>
              <a:t>https://support.office.com/en-us/article/join-a-meeting-in-teams-1613bb53-f3fa-431e-85a9-d6a91e3468c9</a:t>
            </a:r>
            <a:endParaRPr lang="en-US" dirty="0"/>
          </a:p>
          <a:p>
            <a:r>
              <a:rPr lang="en-US" dirty="0"/>
              <a:t>Share Content in a Meeting in Teams - </a:t>
            </a:r>
            <a:r>
              <a:rPr lang="en-US" dirty="0">
                <a:hlinkClick r:id="rId5"/>
              </a:rPr>
              <a:t>https://support.office.com/en-us/article/share-content-in-a-meeting-in-teams-fcc2bf59-aecd-4481-8f99-ce55dd836ce8</a:t>
            </a:r>
            <a:endParaRPr lang="en-US" dirty="0"/>
          </a:p>
          <a:p>
            <a:r>
              <a:rPr lang="en-US" dirty="0"/>
              <a:t>Schedule a Teams Meeting from Outlook - https://support.office.com/en-us/article/schedule-a-teams-meeting-from-outlook-883cc15c-580f-441a-92ea-0992c00a9b0f</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latin typeface="+mn-lt"/>
              </a:rPr>
              <a:t>Quick Start Learning Pathway – Manage Meetings - </a:t>
            </a:r>
            <a:r>
              <a:rPr lang="en-US" dirty="0">
                <a:hlinkClick r:id="rId6"/>
              </a:rPr>
              <a:t>https://support.office.com/article/join-a-teams-meeting-078e9868-f1aa-4414-8bb9-ee88e9236ee4</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b="1" dirty="0"/>
              <a:t>For IT Admins</a:t>
            </a:r>
          </a:p>
          <a:p>
            <a:r>
              <a:rPr lang="en-US" dirty="0"/>
              <a:t>Meetings and Conferencing in Teams - </a:t>
            </a:r>
            <a:r>
              <a:rPr lang="en-US" dirty="0">
                <a:hlinkClick r:id="rId7"/>
              </a:rPr>
              <a:t>https://docs.microsoft.com/en-us/microsoftteams/deploy-meetings-microsoft-teams-landing-page</a:t>
            </a:r>
            <a:endParaRPr lang="en-US" dirty="0"/>
          </a:p>
          <a:p>
            <a:r>
              <a:rPr lang="en-US" dirty="0"/>
              <a:t>Teams Academy Meetings Introduction – </a:t>
            </a:r>
            <a:r>
              <a:rPr lang="en-US" i="1" dirty="0"/>
              <a:t>Video</a:t>
            </a:r>
            <a:r>
              <a:rPr lang="en-US" dirty="0"/>
              <a:t>: https://aka.ms/teams-meetings-intro  </a:t>
            </a:r>
            <a:r>
              <a:rPr lang="en-US" i="1" dirty="0"/>
              <a:t>Deck</a:t>
            </a:r>
            <a:r>
              <a:rPr lang="en-US" dirty="0"/>
              <a:t>: https://aka.ms/teams-meetings-intro-deck</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042732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Live Captions in Teams - </a:t>
            </a:r>
            <a:r>
              <a:rPr lang="en-US" dirty="0">
                <a:hlinkClick r:id="rId3"/>
              </a:rPr>
              <a:t>https://support.office.com/en-us/article/Use-live-captions-in-a-Teams-meeting-4be2d304-f675-4b57-8347-cbd000a21260</a:t>
            </a:r>
            <a:endParaRPr lang="en-US" dirty="0"/>
          </a:p>
          <a:p>
            <a:r>
              <a:rPr lang="en-US" dirty="0"/>
              <a:t>Add a OneNote to Teams - </a:t>
            </a:r>
            <a:r>
              <a:rPr lang="en-US" dirty="0">
                <a:hlinkClick r:id="rId4"/>
              </a:rPr>
              <a:t>https://support.office.com/en-us/article/Add-a-OneNote-notebook-to-Teams-0ec78cc3-ba3b-4279-a88e-aa40af9865c2</a:t>
            </a:r>
            <a:endParaRPr lang="en-US" dirty="0"/>
          </a:p>
          <a:p>
            <a:r>
              <a:rPr lang="en-US" dirty="0"/>
              <a:t>Get a Link to a File - https://support.office.com/en-us/article/get-a-link-to-a-file-in-teams-7bd003ce-87e2-4b4e-9f30-b27ef5ea471f</a:t>
            </a:r>
          </a:p>
          <a:p>
            <a:r>
              <a:rPr lang="en-US" dirty="0"/>
              <a:t>Get a Link to a Tab - https://support.office.com/en-us/article/get-a-link-to-a-tab-in-teams-9348ec0d-7e3e-4396-885c-474241c58849</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78026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Record a Meeting in Teams - </a:t>
            </a:r>
            <a:r>
              <a:rPr lang="en-US" dirty="0">
                <a:hlinkClick r:id="rId3"/>
              </a:rPr>
              <a:t>https://support.office.com/en-us/article/Record-a-meeting-in-Teams-34dfbe7f-b07d-4a27-b4c6-de62f1348c24</a:t>
            </a:r>
            <a:endParaRPr lang="en-US" dirty="0"/>
          </a:p>
          <a:p>
            <a:r>
              <a:rPr lang="en-US" dirty="0"/>
              <a:t>Play and Share a Recording - </a:t>
            </a:r>
            <a:r>
              <a:rPr lang="en-US" dirty="0">
                <a:hlinkClick r:id="rId4"/>
              </a:rPr>
              <a:t>https://support.office.com/en-us/article/play-and-share-a-meeting-recording-in-teams-7d7e5dc5-9ae4-4b94-8589-27496037e8fa</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96986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 a Chat in Teams - </a:t>
            </a:r>
            <a:r>
              <a:rPr lang="en-US" dirty="0">
                <a:hlinkClick r:id="rId3"/>
              </a:rPr>
              <a:t>https://support.office.com/en-us/article/Start-a-chat-in-Teams-0c71b32b-c050-4930-a887-5afbe742b3d8</a:t>
            </a:r>
            <a:endParaRPr lang="en-US" dirty="0"/>
          </a:p>
          <a:p>
            <a:r>
              <a:rPr lang="en-US" dirty="0"/>
              <a:t>Using the Conversation Tab in Teams - </a:t>
            </a:r>
            <a:r>
              <a:rPr lang="en-US" dirty="0">
                <a:hlinkClick r:id="rId4"/>
              </a:rPr>
              <a:t>https://support.office.com/en-us/article/Using-the-Conversation-tab-in-Microsoft-Teams-53d1c530-3797-4a6f-9892-6760f8763df2</a:t>
            </a:r>
            <a:endParaRPr lang="en-US" dirty="0"/>
          </a:p>
          <a:p>
            <a:r>
              <a:rPr lang="en-US" dirty="0"/>
              <a:t>Format a Message in Teams - </a:t>
            </a:r>
            <a:r>
              <a:rPr lang="en-US" dirty="0">
                <a:hlinkClick r:id="rId5"/>
              </a:rPr>
              <a:t>https://support.office.com/en-us/article/Format-a-message-in-Teams-9f7c64e4-0316-472f-b1e8-430cebcfc1e5</a:t>
            </a:r>
            <a:endParaRPr lang="en-US" dirty="0"/>
          </a:p>
          <a:p>
            <a:r>
              <a:rPr lang="en-US" dirty="0"/>
              <a:t>Use @Mentions to Get Attention - </a:t>
            </a:r>
            <a:r>
              <a:rPr lang="en-US" dirty="0">
                <a:hlinkClick r:id="rId6"/>
              </a:rPr>
              <a:t>https://support.office.com/en-us/article/use-mentions-to-get-someone-s-attention-in-teams-eb4f059d-320e-454e-b111-03361d4d6855</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80348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Whiteboard in Teams - https://support.office.com/en-us/article/7a6e7218-e9dc-4ccc-89aa-b1a0bb9c31ee</a:t>
            </a:r>
          </a:p>
          <a:p>
            <a:r>
              <a:rPr lang="en-US" dirty="0"/>
              <a:t>Use Planner in Microsoft Teams - </a:t>
            </a:r>
            <a:r>
              <a:rPr lang="en-US" dirty="0">
                <a:hlinkClick r:id="rId3"/>
              </a:rPr>
              <a:t>https://support.office.com/en-us/article/use-planner-in-microsoft-teams-62798a9f-e8f7-4722-a700-27dd28a06ee0</a:t>
            </a:r>
            <a:endParaRPr lang="en-US" dirty="0"/>
          </a:p>
          <a:p>
            <a:r>
              <a:rPr lang="en-US" dirty="0"/>
              <a:t>Take Meeting Notes in Teams - </a:t>
            </a:r>
            <a:r>
              <a:rPr lang="en-US" dirty="0">
                <a:hlinkClick r:id="rId4"/>
              </a:rPr>
              <a:t>https://support.office.com/en-us/article/take-meeting-notes-in-teams-3eadf032-0ef8-4d60-9e21-0691d317d103</a:t>
            </a:r>
            <a:endParaRPr lang="en-US" dirty="0"/>
          </a:p>
          <a:p>
            <a:r>
              <a:rPr lang="en-US" dirty="0"/>
              <a:t>Add a OneNote Notebook to Teams -</a:t>
            </a:r>
            <a:r>
              <a:rPr lang="en-US" dirty="0">
                <a:hlinkClick r:id="rId5"/>
              </a:rPr>
              <a:t>https://support.office.com/</a:t>
            </a:r>
            <a:r>
              <a:rPr lang="en-US" dirty="0" err="1">
                <a:hlinkClick r:id="rId5"/>
              </a:rPr>
              <a:t>en</a:t>
            </a:r>
            <a:r>
              <a:rPr lang="en-US" dirty="0">
                <a:hlinkClick r:id="rId5"/>
              </a:rPr>
              <a:t>-us/article/Add-a-OneNote-notebook-to-Teams-0ec78cc3-ba3b-4279-a88e-aa40af9865c2</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80124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Send Praise to People - </a:t>
            </a:r>
            <a:r>
              <a:rPr lang="en-US" dirty="0">
                <a:hlinkClick r:id="rId3"/>
              </a:rPr>
              <a:t>https://support.office.com/en-us/article/Send-Praise-to-people-50f26b47-565f-40fe-8642-5ca2a5ed261e</a:t>
            </a:r>
            <a:endParaRPr lang="en-US" dirty="0"/>
          </a:p>
          <a:p>
            <a:r>
              <a:rPr lang="en-US" dirty="0"/>
              <a:t>Send an Emoji, GIF or Stricker - </a:t>
            </a:r>
            <a:r>
              <a:rPr lang="en-US" dirty="0">
                <a:hlinkClick r:id="rId4"/>
              </a:rPr>
              <a:t>https://support.office.com/en-us/article/send-an-emoji-gif-or-sticker-in-teams-174248c9-e64d-4de1-9f41-3199cc0751ad</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85217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556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21280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44691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30616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5994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6088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33141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20307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6C79B9B-7F70-4981-8D2A-1DA80599666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9777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9.jpe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C2DA-617A-4BF8-AD96-2079FB0B1C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0762587-AC09-4810-A821-E4474356B9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3B14E59-BE87-4CC8-ACE8-0C1653D66E59}"/>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5" name="Footer Placeholder 4">
            <a:extLst>
              <a:ext uri="{FF2B5EF4-FFF2-40B4-BE49-F238E27FC236}">
                <a16:creationId xmlns:a16="http://schemas.microsoft.com/office/drawing/2014/main" id="{FC1E7CA2-4E8F-4F55-9803-D13C434C868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7144157-C1E5-4452-A783-D6797DF57D31}"/>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706405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90323-9193-46CF-81D4-C7884C2C6D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19FE4F5-C422-4877-9FBE-C5DF973BD5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81299-65B3-4711-BD71-C91537F190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44E2D48-5FC8-41DB-954B-A3A72BFBA3F1}"/>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6" name="Footer Placeholder 5">
            <a:extLst>
              <a:ext uri="{FF2B5EF4-FFF2-40B4-BE49-F238E27FC236}">
                <a16:creationId xmlns:a16="http://schemas.microsoft.com/office/drawing/2014/main" id="{52A6E2F2-77A2-40F3-81F0-77C0D476301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DB422BE-3E48-47B2-BB1C-3E5521558136}"/>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2856180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B4455-9B3C-490B-95CD-E559372808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1C8AA4F-A142-4E18-9EEC-2AFA36A361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92034E63-730A-4A4F-AAC7-93BD4E1BAA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F041290-DC8C-42F0-931C-D3DEDAC7860A}"/>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6" name="Footer Placeholder 5">
            <a:extLst>
              <a:ext uri="{FF2B5EF4-FFF2-40B4-BE49-F238E27FC236}">
                <a16:creationId xmlns:a16="http://schemas.microsoft.com/office/drawing/2014/main" id="{9F95B678-DE02-436E-88CF-C7E5F54DC8E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FCE042B-D416-4EFA-BA6B-CEA0E514FB7A}"/>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5230152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37F86-58C6-413B-9280-57555443744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41C3A10-2870-4F6E-85C5-F7BF6AFB481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2479BA-AC71-4AC4-A48A-20EC47A2BEFB}"/>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5" name="Footer Placeholder 4">
            <a:extLst>
              <a:ext uri="{FF2B5EF4-FFF2-40B4-BE49-F238E27FC236}">
                <a16:creationId xmlns:a16="http://schemas.microsoft.com/office/drawing/2014/main" id="{B85A018C-D8E1-4529-BC89-A3272793B35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7B3ABC5-A952-44C6-8499-D4A8C8B4CE06}"/>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7115581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34707F-C4DC-417C-BFFB-2E08C18E5C9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9085071-CE68-42BA-8765-DEABAA68742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5E8CB8-962E-44DE-A35D-16F5A56C8F02}"/>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5" name="Footer Placeholder 4">
            <a:extLst>
              <a:ext uri="{FF2B5EF4-FFF2-40B4-BE49-F238E27FC236}">
                <a16:creationId xmlns:a16="http://schemas.microsoft.com/office/drawing/2014/main" id="{36AD5FD5-5484-4429-ABBD-3D421D2A615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15A17F6-7568-444D-A87F-26F2880FF25A}"/>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40487782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4C0A1-5BA2-4C63-B2DD-83AD97110DD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2038A01-AE5E-4E2E-BFC1-4CC0EC3A4E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1418C9D-DE3F-4CBA-B1D6-522DE1A90DF0}"/>
              </a:ext>
            </a:extLst>
          </p:cNvPr>
          <p:cNvSpPr>
            <a:spLocks noGrp="1"/>
          </p:cNvSpPr>
          <p:nvPr>
            <p:ph type="dt" sz="half" idx="10"/>
          </p:nvPr>
        </p:nvSpPr>
        <p:spPr/>
        <p:txBody>
          <a:bodyPr/>
          <a:lstStyle/>
          <a:p>
            <a:fld id="{D135B8C1-F1B4-48B6-9A6E-A4569CF87C2F}" type="datetimeFigureOut">
              <a:rPr lang="en-US" smtClean="0"/>
              <a:t>3/19/2020</a:t>
            </a:fld>
            <a:endParaRPr lang="en-US"/>
          </a:p>
        </p:txBody>
      </p:sp>
      <p:sp>
        <p:nvSpPr>
          <p:cNvPr id="5" name="Footer Placeholder 4">
            <a:extLst>
              <a:ext uri="{FF2B5EF4-FFF2-40B4-BE49-F238E27FC236}">
                <a16:creationId xmlns:a16="http://schemas.microsoft.com/office/drawing/2014/main" id="{C4C56FE3-CB75-4D2B-A67A-2EBC268CBD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EEF97-D6D5-476A-B60F-99794175A447}"/>
              </a:ext>
            </a:extLst>
          </p:cNvPr>
          <p:cNvSpPr>
            <a:spLocks noGrp="1"/>
          </p:cNvSpPr>
          <p:nvPr>
            <p:ph type="sldNum" sz="quarter" idx="12"/>
          </p:nvPr>
        </p:nvSpPr>
        <p:spPr/>
        <p:txBody>
          <a:bodyPr/>
          <a:lstStyle/>
          <a:p>
            <a:fld id="{0C78CABB-8614-4576-B090-083BB5AABE1D}" type="slidenum">
              <a:rPr lang="en-US" smtClean="0"/>
              <a:t>‹#›</a:t>
            </a:fld>
            <a:endParaRPr lang="en-US"/>
          </a:p>
        </p:txBody>
      </p:sp>
    </p:spTree>
    <p:extLst>
      <p:ext uri="{BB962C8B-B14F-4D97-AF65-F5344CB8AC3E}">
        <p14:creationId xmlns:p14="http://schemas.microsoft.com/office/powerpoint/2010/main" val="35364406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39E24-EC46-465A-A807-B0CEBBF2E1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476206-662C-4181-AFE7-206A44373EC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98C3E6-37EA-4514-9E37-084601CAEAC5}"/>
              </a:ext>
            </a:extLst>
          </p:cNvPr>
          <p:cNvSpPr>
            <a:spLocks noGrp="1"/>
          </p:cNvSpPr>
          <p:nvPr>
            <p:ph type="dt" sz="half" idx="10"/>
          </p:nvPr>
        </p:nvSpPr>
        <p:spPr/>
        <p:txBody>
          <a:bodyPr/>
          <a:lstStyle/>
          <a:p>
            <a:fld id="{D135B8C1-F1B4-48B6-9A6E-A4569CF87C2F}" type="datetimeFigureOut">
              <a:rPr lang="en-US" smtClean="0"/>
              <a:t>3/19/2020</a:t>
            </a:fld>
            <a:endParaRPr lang="en-US"/>
          </a:p>
        </p:txBody>
      </p:sp>
      <p:sp>
        <p:nvSpPr>
          <p:cNvPr id="5" name="Footer Placeholder 4">
            <a:extLst>
              <a:ext uri="{FF2B5EF4-FFF2-40B4-BE49-F238E27FC236}">
                <a16:creationId xmlns:a16="http://schemas.microsoft.com/office/drawing/2014/main" id="{DBCACB4A-B65A-4F56-9859-F7AB068FCF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CF1ACC-D6D6-429A-B16B-619A2B457EA7}"/>
              </a:ext>
            </a:extLst>
          </p:cNvPr>
          <p:cNvSpPr>
            <a:spLocks noGrp="1"/>
          </p:cNvSpPr>
          <p:nvPr>
            <p:ph type="sldNum" sz="quarter" idx="12"/>
          </p:nvPr>
        </p:nvSpPr>
        <p:spPr/>
        <p:txBody>
          <a:bodyPr/>
          <a:lstStyle/>
          <a:p>
            <a:fld id="{0C78CABB-8614-4576-B090-083BB5AABE1D}" type="slidenum">
              <a:rPr lang="en-US" smtClean="0"/>
              <a:t>‹#›</a:t>
            </a:fld>
            <a:endParaRPr lang="en-US"/>
          </a:p>
        </p:txBody>
      </p:sp>
    </p:spTree>
    <p:extLst>
      <p:ext uri="{BB962C8B-B14F-4D97-AF65-F5344CB8AC3E}">
        <p14:creationId xmlns:p14="http://schemas.microsoft.com/office/powerpoint/2010/main" val="89931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FA99D-D636-40EB-B0B9-DD9E465A5B2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B80439D-FD90-4577-A727-4DDB8A1727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83655C-1BA4-4D25-BE0E-32F4D411B22D}"/>
              </a:ext>
            </a:extLst>
          </p:cNvPr>
          <p:cNvSpPr>
            <a:spLocks noGrp="1"/>
          </p:cNvSpPr>
          <p:nvPr>
            <p:ph type="dt" sz="half" idx="10"/>
          </p:nvPr>
        </p:nvSpPr>
        <p:spPr/>
        <p:txBody>
          <a:bodyPr/>
          <a:lstStyle/>
          <a:p>
            <a:fld id="{D135B8C1-F1B4-48B6-9A6E-A4569CF87C2F}" type="datetimeFigureOut">
              <a:rPr lang="en-US" smtClean="0"/>
              <a:t>3/19/2020</a:t>
            </a:fld>
            <a:endParaRPr lang="en-US"/>
          </a:p>
        </p:txBody>
      </p:sp>
      <p:sp>
        <p:nvSpPr>
          <p:cNvPr id="5" name="Footer Placeholder 4">
            <a:extLst>
              <a:ext uri="{FF2B5EF4-FFF2-40B4-BE49-F238E27FC236}">
                <a16:creationId xmlns:a16="http://schemas.microsoft.com/office/drawing/2014/main" id="{2576F89B-FE72-4FC4-9797-B28A37905D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DD399A-438D-4958-A62B-D96FF3910377}"/>
              </a:ext>
            </a:extLst>
          </p:cNvPr>
          <p:cNvSpPr>
            <a:spLocks noGrp="1"/>
          </p:cNvSpPr>
          <p:nvPr>
            <p:ph type="sldNum" sz="quarter" idx="12"/>
          </p:nvPr>
        </p:nvSpPr>
        <p:spPr/>
        <p:txBody>
          <a:bodyPr/>
          <a:lstStyle/>
          <a:p>
            <a:fld id="{0C78CABB-8614-4576-B090-083BB5AABE1D}" type="slidenum">
              <a:rPr lang="en-US" smtClean="0"/>
              <a:t>‹#›</a:t>
            </a:fld>
            <a:endParaRPr lang="en-US"/>
          </a:p>
        </p:txBody>
      </p:sp>
    </p:spTree>
    <p:extLst>
      <p:ext uri="{BB962C8B-B14F-4D97-AF65-F5344CB8AC3E}">
        <p14:creationId xmlns:p14="http://schemas.microsoft.com/office/powerpoint/2010/main" val="14155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6E697-38FF-4F98-81C0-4CF01D45DD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71E4AF-0192-430D-9670-6C3E57B2B34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BDF047-537A-40B0-A8CA-A70CA6C7A7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611144-DB6D-44FC-B1A2-BCBC1B68F691}"/>
              </a:ext>
            </a:extLst>
          </p:cNvPr>
          <p:cNvSpPr>
            <a:spLocks noGrp="1"/>
          </p:cNvSpPr>
          <p:nvPr>
            <p:ph type="dt" sz="half" idx="10"/>
          </p:nvPr>
        </p:nvSpPr>
        <p:spPr/>
        <p:txBody>
          <a:bodyPr/>
          <a:lstStyle/>
          <a:p>
            <a:fld id="{D135B8C1-F1B4-48B6-9A6E-A4569CF87C2F}" type="datetimeFigureOut">
              <a:rPr lang="en-US" smtClean="0"/>
              <a:t>3/19/2020</a:t>
            </a:fld>
            <a:endParaRPr lang="en-US"/>
          </a:p>
        </p:txBody>
      </p:sp>
      <p:sp>
        <p:nvSpPr>
          <p:cNvPr id="6" name="Footer Placeholder 5">
            <a:extLst>
              <a:ext uri="{FF2B5EF4-FFF2-40B4-BE49-F238E27FC236}">
                <a16:creationId xmlns:a16="http://schemas.microsoft.com/office/drawing/2014/main" id="{29C3E956-D1FC-4791-8D43-164EC4F946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DD1887-7966-44F8-946C-8D91E8C60B73}"/>
              </a:ext>
            </a:extLst>
          </p:cNvPr>
          <p:cNvSpPr>
            <a:spLocks noGrp="1"/>
          </p:cNvSpPr>
          <p:nvPr>
            <p:ph type="sldNum" sz="quarter" idx="12"/>
          </p:nvPr>
        </p:nvSpPr>
        <p:spPr/>
        <p:txBody>
          <a:bodyPr/>
          <a:lstStyle/>
          <a:p>
            <a:fld id="{0C78CABB-8614-4576-B090-083BB5AABE1D}" type="slidenum">
              <a:rPr lang="en-US" smtClean="0"/>
              <a:t>‹#›</a:t>
            </a:fld>
            <a:endParaRPr lang="en-US"/>
          </a:p>
        </p:txBody>
      </p:sp>
    </p:spTree>
    <p:extLst>
      <p:ext uri="{BB962C8B-B14F-4D97-AF65-F5344CB8AC3E}">
        <p14:creationId xmlns:p14="http://schemas.microsoft.com/office/powerpoint/2010/main" val="31046044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079F1-E300-410C-8096-B2F422A837D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83157A3-F39D-4C9A-9A90-97B5602CEA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82CD40-3D48-46BB-A08C-2A9CF11ACC9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36B5FB5-8A2C-4150-80AB-AFADF12EFC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76713F-0499-401C-A6E1-74C66E09921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E652EF8-49BB-4E2E-9756-37F6B2FC55B1}"/>
              </a:ext>
            </a:extLst>
          </p:cNvPr>
          <p:cNvSpPr>
            <a:spLocks noGrp="1"/>
          </p:cNvSpPr>
          <p:nvPr>
            <p:ph type="dt" sz="half" idx="10"/>
          </p:nvPr>
        </p:nvSpPr>
        <p:spPr/>
        <p:txBody>
          <a:bodyPr/>
          <a:lstStyle/>
          <a:p>
            <a:fld id="{D135B8C1-F1B4-48B6-9A6E-A4569CF87C2F}" type="datetimeFigureOut">
              <a:rPr lang="en-US" smtClean="0"/>
              <a:t>3/19/2020</a:t>
            </a:fld>
            <a:endParaRPr lang="en-US"/>
          </a:p>
        </p:txBody>
      </p:sp>
      <p:sp>
        <p:nvSpPr>
          <p:cNvPr id="8" name="Footer Placeholder 7">
            <a:extLst>
              <a:ext uri="{FF2B5EF4-FFF2-40B4-BE49-F238E27FC236}">
                <a16:creationId xmlns:a16="http://schemas.microsoft.com/office/drawing/2014/main" id="{EA6AB220-F064-4BCB-94B1-F20BB0D9177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B9D968C-1E4D-4CAE-B42E-982C455F3D21}"/>
              </a:ext>
            </a:extLst>
          </p:cNvPr>
          <p:cNvSpPr>
            <a:spLocks noGrp="1"/>
          </p:cNvSpPr>
          <p:nvPr>
            <p:ph type="sldNum" sz="quarter" idx="12"/>
          </p:nvPr>
        </p:nvSpPr>
        <p:spPr/>
        <p:txBody>
          <a:bodyPr/>
          <a:lstStyle/>
          <a:p>
            <a:fld id="{0C78CABB-8614-4576-B090-083BB5AABE1D}" type="slidenum">
              <a:rPr lang="en-US" smtClean="0"/>
              <a:t>‹#›</a:t>
            </a:fld>
            <a:endParaRPr lang="en-US"/>
          </a:p>
        </p:txBody>
      </p:sp>
    </p:spTree>
    <p:extLst>
      <p:ext uri="{BB962C8B-B14F-4D97-AF65-F5344CB8AC3E}">
        <p14:creationId xmlns:p14="http://schemas.microsoft.com/office/powerpoint/2010/main" val="908264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792C1-8256-4077-AC31-8641DEE5023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B05D59D-794E-4689-A129-2EB216D7A65D}"/>
              </a:ext>
            </a:extLst>
          </p:cNvPr>
          <p:cNvSpPr>
            <a:spLocks noGrp="1"/>
          </p:cNvSpPr>
          <p:nvPr>
            <p:ph type="dt" sz="half" idx="10"/>
          </p:nvPr>
        </p:nvSpPr>
        <p:spPr/>
        <p:txBody>
          <a:bodyPr/>
          <a:lstStyle/>
          <a:p>
            <a:fld id="{D135B8C1-F1B4-48B6-9A6E-A4569CF87C2F}" type="datetimeFigureOut">
              <a:rPr lang="en-US" smtClean="0"/>
              <a:t>3/19/2020</a:t>
            </a:fld>
            <a:endParaRPr lang="en-US"/>
          </a:p>
        </p:txBody>
      </p:sp>
      <p:sp>
        <p:nvSpPr>
          <p:cNvPr id="4" name="Footer Placeholder 3">
            <a:extLst>
              <a:ext uri="{FF2B5EF4-FFF2-40B4-BE49-F238E27FC236}">
                <a16:creationId xmlns:a16="http://schemas.microsoft.com/office/drawing/2014/main" id="{561E95F7-918F-4B9C-A1B3-72A955B894B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8D19D6-29F8-4A3A-8621-36F7E4D235B4}"/>
              </a:ext>
            </a:extLst>
          </p:cNvPr>
          <p:cNvSpPr>
            <a:spLocks noGrp="1"/>
          </p:cNvSpPr>
          <p:nvPr>
            <p:ph type="sldNum" sz="quarter" idx="12"/>
          </p:nvPr>
        </p:nvSpPr>
        <p:spPr/>
        <p:txBody>
          <a:bodyPr/>
          <a:lstStyle/>
          <a:p>
            <a:fld id="{0C78CABB-8614-4576-B090-083BB5AABE1D}" type="slidenum">
              <a:rPr lang="en-US" smtClean="0"/>
              <a:t>‹#›</a:t>
            </a:fld>
            <a:endParaRPr lang="en-US"/>
          </a:p>
        </p:txBody>
      </p:sp>
    </p:spTree>
    <p:extLst>
      <p:ext uri="{BB962C8B-B14F-4D97-AF65-F5344CB8AC3E}">
        <p14:creationId xmlns:p14="http://schemas.microsoft.com/office/powerpoint/2010/main" val="95956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CD59E-62B3-4C9F-ADB5-3F4854AAD6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B107644-6821-41DC-94F3-8306A15B0DD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0A5DC6-F290-4866-9B62-8E646C67B37E}"/>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5" name="Footer Placeholder 4">
            <a:extLst>
              <a:ext uri="{FF2B5EF4-FFF2-40B4-BE49-F238E27FC236}">
                <a16:creationId xmlns:a16="http://schemas.microsoft.com/office/drawing/2014/main" id="{A8596896-42DD-4FBA-A96D-ACB60BDF71E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D1E7F42-67F4-4793-B983-DA40D06135F2}"/>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4746624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BFBA8A-FEB7-48E5-BFF4-35C1CA2302FD}"/>
              </a:ext>
            </a:extLst>
          </p:cNvPr>
          <p:cNvSpPr>
            <a:spLocks noGrp="1"/>
          </p:cNvSpPr>
          <p:nvPr>
            <p:ph type="dt" sz="half" idx="10"/>
          </p:nvPr>
        </p:nvSpPr>
        <p:spPr/>
        <p:txBody>
          <a:bodyPr/>
          <a:lstStyle/>
          <a:p>
            <a:fld id="{D135B8C1-F1B4-48B6-9A6E-A4569CF87C2F}" type="datetimeFigureOut">
              <a:rPr lang="en-US" smtClean="0"/>
              <a:t>3/19/2020</a:t>
            </a:fld>
            <a:endParaRPr lang="en-US"/>
          </a:p>
        </p:txBody>
      </p:sp>
      <p:sp>
        <p:nvSpPr>
          <p:cNvPr id="3" name="Footer Placeholder 2">
            <a:extLst>
              <a:ext uri="{FF2B5EF4-FFF2-40B4-BE49-F238E27FC236}">
                <a16:creationId xmlns:a16="http://schemas.microsoft.com/office/drawing/2014/main" id="{BAB08D12-1555-4CA4-908D-861F7A8CBEE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207AC-A2A0-47E9-A415-BB1627D95B31}"/>
              </a:ext>
            </a:extLst>
          </p:cNvPr>
          <p:cNvSpPr>
            <a:spLocks noGrp="1"/>
          </p:cNvSpPr>
          <p:nvPr>
            <p:ph type="sldNum" sz="quarter" idx="12"/>
          </p:nvPr>
        </p:nvSpPr>
        <p:spPr/>
        <p:txBody>
          <a:bodyPr/>
          <a:lstStyle/>
          <a:p>
            <a:fld id="{0C78CABB-8614-4576-B090-083BB5AABE1D}" type="slidenum">
              <a:rPr lang="en-US" smtClean="0"/>
              <a:t>‹#›</a:t>
            </a:fld>
            <a:endParaRPr lang="en-US"/>
          </a:p>
        </p:txBody>
      </p:sp>
    </p:spTree>
    <p:extLst>
      <p:ext uri="{BB962C8B-B14F-4D97-AF65-F5344CB8AC3E}">
        <p14:creationId xmlns:p14="http://schemas.microsoft.com/office/powerpoint/2010/main" val="28435690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AD1F6-B9DA-42E5-873C-F6A757A689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7ED5CB1-8FDA-4E07-A474-03B4773F80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2318614-AA4B-4F2D-BEAE-3CFD4308E9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34BF402-584D-42B9-87DA-C09DC56E00AB}"/>
              </a:ext>
            </a:extLst>
          </p:cNvPr>
          <p:cNvSpPr>
            <a:spLocks noGrp="1"/>
          </p:cNvSpPr>
          <p:nvPr>
            <p:ph type="dt" sz="half" idx="10"/>
          </p:nvPr>
        </p:nvSpPr>
        <p:spPr/>
        <p:txBody>
          <a:bodyPr/>
          <a:lstStyle/>
          <a:p>
            <a:fld id="{D135B8C1-F1B4-48B6-9A6E-A4569CF87C2F}" type="datetimeFigureOut">
              <a:rPr lang="en-US" smtClean="0"/>
              <a:t>3/19/2020</a:t>
            </a:fld>
            <a:endParaRPr lang="en-US"/>
          </a:p>
        </p:txBody>
      </p:sp>
      <p:sp>
        <p:nvSpPr>
          <p:cNvPr id="6" name="Footer Placeholder 5">
            <a:extLst>
              <a:ext uri="{FF2B5EF4-FFF2-40B4-BE49-F238E27FC236}">
                <a16:creationId xmlns:a16="http://schemas.microsoft.com/office/drawing/2014/main" id="{9109BC20-68C4-4F55-A960-592BFB14A7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CC2B89-5283-4175-8014-A134A95625EB}"/>
              </a:ext>
            </a:extLst>
          </p:cNvPr>
          <p:cNvSpPr>
            <a:spLocks noGrp="1"/>
          </p:cNvSpPr>
          <p:nvPr>
            <p:ph type="sldNum" sz="quarter" idx="12"/>
          </p:nvPr>
        </p:nvSpPr>
        <p:spPr/>
        <p:txBody>
          <a:bodyPr/>
          <a:lstStyle/>
          <a:p>
            <a:fld id="{0C78CABB-8614-4576-B090-083BB5AABE1D}" type="slidenum">
              <a:rPr lang="en-US" smtClean="0"/>
              <a:t>‹#›</a:t>
            </a:fld>
            <a:endParaRPr lang="en-US"/>
          </a:p>
        </p:txBody>
      </p:sp>
    </p:spTree>
    <p:extLst>
      <p:ext uri="{BB962C8B-B14F-4D97-AF65-F5344CB8AC3E}">
        <p14:creationId xmlns:p14="http://schemas.microsoft.com/office/powerpoint/2010/main" val="3049719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DD84B-5750-4A4A-9E8C-BA559203E1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7F6D54C-544B-4B8C-87AF-71D5FE3859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78A08A-E465-4283-BE98-4B45D1EA8A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9D2D01-C8E7-462C-AB06-43C11AA9990A}"/>
              </a:ext>
            </a:extLst>
          </p:cNvPr>
          <p:cNvSpPr>
            <a:spLocks noGrp="1"/>
          </p:cNvSpPr>
          <p:nvPr>
            <p:ph type="dt" sz="half" idx="10"/>
          </p:nvPr>
        </p:nvSpPr>
        <p:spPr/>
        <p:txBody>
          <a:bodyPr/>
          <a:lstStyle/>
          <a:p>
            <a:fld id="{D135B8C1-F1B4-48B6-9A6E-A4569CF87C2F}" type="datetimeFigureOut">
              <a:rPr lang="en-US" smtClean="0"/>
              <a:t>3/19/2020</a:t>
            </a:fld>
            <a:endParaRPr lang="en-US"/>
          </a:p>
        </p:txBody>
      </p:sp>
      <p:sp>
        <p:nvSpPr>
          <p:cNvPr id="6" name="Footer Placeholder 5">
            <a:extLst>
              <a:ext uri="{FF2B5EF4-FFF2-40B4-BE49-F238E27FC236}">
                <a16:creationId xmlns:a16="http://schemas.microsoft.com/office/drawing/2014/main" id="{7B5489A1-E5E0-442A-AE9B-526A505C60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F4F9C7-878C-45FD-BE7B-E43ED5F7E007}"/>
              </a:ext>
            </a:extLst>
          </p:cNvPr>
          <p:cNvSpPr>
            <a:spLocks noGrp="1"/>
          </p:cNvSpPr>
          <p:nvPr>
            <p:ph type="sldNum" sz="quarter" idx="12"/>
          </p:nvPr>
        </p:nvSpPr>
        <p:spPr/>
        <p:txBody>
          <a:bodyPr/>
          <a:lstStyle/>
          <a:p>
            <a:fld id="{0C78CABB-8614-4576-B090-083BB5AABE1D}" type="slidenum">
              <a:rPr lang="en-US" smtClean="0"/>
              <a:t>‹#›</a:t>
            </a:fld>
            <a:endParaRPr lang="en-US"/>
          </a:p>
        </p:txBody>
      </p:sp>
    </p:spTree>
    <p:extLst>
      <p:ext uri="{BB962C8B-B14F-4D97-AF65-F5344CB8AC3E}">
        <p14:creationId xmlns:p14="http://schemas.microsoft.com/office/powerpoint/2010/main" val="39759882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732DB-6A8A-4EED-BE39-3C8DFDCEB4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2C6FA9-B1A7-437E-84D2-1C11B68E75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CCDDDD-BBC9-4A91-B96B-ED5D9F8736CE}"/>
              </a:ext>
            </a:extLst>
          </p:cNvPr>
          <p:cNvSpPr>
            <a:spLocks noGrp="1"/>
          </p:cNvSpPr>
          <p:nvPr>
            <p:ph type="dt" sz="half" idx="10"/>
          </p:nvPr>
        </p:nvSpPr>
        <p:spPr/>
        <p:txBody>
          <a:bodyPr/>
          <a:lstStyle/>
          <a:p>
            <a:fld id="{D135B8C1-F1B4-48B6-9A6E-A4569CF87C2F}" type="datetimeFigureOut">
              <a:rPr lang="en-US" smtClean="0"/>
              <a:t>3/19/2020</a:t>
            </a:fld>
            <a:endParaRPr lang="en-US"/>
          </a:p>
        </p:txBody>
      </p:sp>
      <p:sp>
        <p:nvSpPr>
          <p:cNvPr id="5" name="Footer Placeholder 4">
            <a:extLst>
              <a:ext uri="{FF2B5EF4-FFF2-40B4-BE49-F238E27FC236}">
                <a16:creationId xmlns:a16="http://schemas.microsoft.com/office/drawing/2014/main" id="{90675387-A6CF-499E-BC90-5A17D70556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1C7434-7E3C-49FD-9C19-9B1547FA7B97}"/>
              </a:ext>
            </a:extLst>
          </p:cNvPr>
          <p:cNvSpPr>
            <a:spLocks noGrp="1"/>
          </p:cNvSpPr>
          <p:nvPr>
            <p:ph type="sldNum" sz="quarter" idx="12"/>
          </p:nvPr>
        </p:nvSpPr>
        <p:spPr/>
        <p:txBody>
          <a:bodyPr/>
          <a:lstStyle/>
          <a:p>
            <a:fld id="{0C78CABB-8614-4576-B090-083BB5AABE1D}" type="slidenum">
              <a:rPr lang="en-US" smtClean="0"/>
              <a:t>‹#›</a:t>
            </a:fld>
            <a:endParaRPr lang="en-US"/>
          </a:p>
        </p:txBody>
      </p:sp>
    </p:spTree>
    <p:extLst>
      <p:ext uri="{BB962C8B-B14F-4D97-AF65-F5344CB8AC3E}">
        <p14:creationId xmlns:p14="http://schemas.microsoft.com/office/powerpoint/2010/main" val="208299825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8EE851-9B0F-4109-873B-56DE01E64E0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CBFE4F-19DE-4782-B986-0D2BC94AF84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4E2A85-D0EE-4BBC-9710-37DE7723F0BB}"/>
              </a:ext>
            </a:extLst>
          </p:cNvPr>
          <p:cNvSpPr>
            <a:spLocks noGrp="1"/>
          </p:cNvSpPr>
          <p:nvPr>
            <p:ph type="dt" sz="half" idx="10"/>
          </p:nvPr>
        </p:nvSpPr>
        <p:spPr/>
        <p:txBody>
          <a:bodyPr/>
          <a:lstStyle/>
          <a:p>
            <a:fld id="{D135B8C1-F1B4-48B6-9A6E-A4569CF87C2F}" type="datetimeFigureOut">
              <a:rPr lang="en-US" smtClean="0"/>
              <a:t>3/19/2020</a:t>
            </a:fld>
            <a:endParaRPr lang="en-US"/>
          </a:p>
        </p:txBody>
      </p:sp>
      <p:sp>
        <p:nvSpPr>
          <p:cNvPr id="5" name="Footer Placeholder 4">
            <a:extLst>
              <a:ext uri="{FF2B5EF4-FFF2-40B4-BE49-F238E27FC236}">
                <a16:creationId xmlns:a16="http://schemas.microsoft.com/office/drawing/2014/main" id="{304FD19D-79BB-42F7-9928-4E0093A91E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7184F0-2D6A-477A-B760-C081DA63F09F}"/>
              </a:ext>
            </a:extLst>
          </p:cNvPr>
          <p:cNvSpPr>
            <a:spLocks noGrp="1"/>
          </p:cNvSpPr>
          <p:nvPr>
            <p:ph type="sldNum" sz="quarter" idx="12"/>
          </p:nvPr>
        </p:nvSpPr>
        <p:spPr/>
        <p:txBody>
          <a:bodyPr/>
          <a:lstStyle/>
          <a:p>
            <a:fld id="{0C78CABB-8614-4576-B090-083BB5AABE1D}" type="slidenum">
              <a:rPr lang="en-US" smtClean="0"/>
              <a:t>‹#›</a:t>
            </a:fld>
            <a:endParaRPr lang="en-US"/>
          </a:p>
        </p:txBody>
      </p:sp>
    </p:spTree>
    <p:extLst>
      <p:ext uri="{BB962C8B-B14F-4D97-AF65-F5344CB8AC3E}">
        <p14:creationId xmlns:p14="http://schemas.microsoft.com/office/powerpoint/2010/main" val="34214594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Walk-in_Slid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5" y="-30047"/>
            <a:ext cx="12192005" cy="6888048"/>
          </a:xfrm>
          <a:prstGeom prst="rect">
            <a:avLst/>
          </a:prstGeom>
        </p:spPr>
      </p:pic>
      <p:grpSp>
        <p:nvGrpSpPr>
          <p:cNvPr id="7" name="Group 6"/>
          <p:cNvGrpSpPr/>
          <p:nvPr userDrawn="1"/>
        </p:nvGrpSpPr>
        <p:grpSpPr>
          <a:xfrm>
            <a:off x="-5" y="0"/>
            <a:ext cx="12192005" cy="6858000"/>
            <a:chOff x="0" y="-50610"/>
            <a:chExt cx="10972695" cy="6806327"/>
          </a:xfrm>
        </p:grpSpPr>
        <p:sp>
          <p:nvSpPr>
            <p:cNvPr id="30" name="Rectangle 29"/>
            <p:cNvSpPr/>
            <p:nvPr userDrawn="1"/>
          </p:nvSpPr>
          <p:spPr bwMode="auto">
            <a:xfrm flipH="1">
              <a:off x="0" y="296014"/>
              <a:ext cx="10972695" cy="6459702"/>
            </a:xfrm>
            <a:prstGeom prst="rect">
              <a:avLst/>
            </a:prstGeom>
            <a:gradFill flip="none" rotWithShape="1">
              <a:gsLst>
                <a:gs pos="44000">
                  <a:srgbClr val="000000">
                    <a:alpha val="0"/>
                  </a:srgbClr>
                </a:gs>
                <a:gs pos="9000">
                  <a:srgbClr val="000000">
                    <a:alpha val="81000"/>
                  </a:srgbClr>
                </a:gs>
                <a:gs pos="40000">
                  <a:srgbClr val="000000">
                    <a:alpha val="36000"/>
                  </a:srgbClr>
                </a:gs>
              </a:gsLst>
              <a:lin ang="159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806469" fontAlgn="base">
                <a:lnSpc>
                  <a:spcPct val="90000"/>
                </a:lnSpc>
                <a:spcBef>
                  <a:spcPct val="0"/>
                </a:spcBef>
                <a:spcAft>
                  <a:spcPct val="0"/>
                </a:spcAft>
              </a:pPr>
              <a:endParaRPr lang="en-US" sz="2076" dirty="0">
                <a:gradFill>
                  <a:gsLst>
                    <a:gs pos="0">
                      <a:srgbClr val="FFFFFF"/>
                    </a:gs>
                    <a:gs pos="100000">
                      <a:srgbClr val="FFFFFF"/>
                    </a:gs>
                  </a:gsLst>
                  <a:lin ang="5400000" scaled="0"/>
                </a:gradFill>
                <a:ea typeface="Segoe UI" pitchFamily="34" charset="0"/>
                <a:cs typeface="Segoe UI" pitchFamily="34" charset="0"/>
              </a:endParaRPr>
            </a:p>
          </p:txBody>
        </p:sp>
        <p:sp>
          <p:nvSpPr>
            <p:cNvPr id="33" name="Rectangle 32"/>
            <p:cNvSpPr/>
            <p:nvPr userDrawn="1"/>
          </p:nvSpPr>
          <p:spPr bwMode="auto">
            <a:xfrm rot="5400000" flipV="1">
              <a:off x="-1572791" y="1522181"/>
              <a:ext cx="6806327" cy="3660746"/>
            </a:xfrm>
            <a:prstGeom prst="rect">
              <a:avLst/>
            </a:prstGeom>
            <a:gradFill flip="none" rotWithShape="1">
              <a:gsLst>
                <a:gs pos="44000">
                  <a:srgbClr val="000000">
                    <a:alpha val="0"/>
                  </a:srgbClr>
                </a:gs>
                <a:gs pos="3000">
                  <a:srgbClr val="000000">
                    <a:alpha val="46000"/>
                  </a:srgbClr>
                </a:gs>
                <a:gs pos="19000">
                  <a:srgbClr val="000000">
                    <a:alpha val="3600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806469" fontAlgn="base">
                <a:lnSpc>
                  <a:spcPct val="90000"/>
                </a:lnSpc>
                <a:spcBef>
                  <a:spcPct val="0"/>
                </a:spcBef>
                <a:spcAft>
                  <a:spcPct val="0"/>
                </a:spcAft>
              </a:pPr>
              <a:endParaRPr lang="en-US" sz="2076" dirty="0">
                <a:gradFill>
                  <a:gsLst>
                    <a:gs pos="0">
                      <a:srgbClr val="FFFFFF"/>
                    </a:gs>
                    <a:gs pos="100000">
                      <a:srgbClr val="FFFFFF"/>
                    </a:gs>
                  </a:gsLst>
                  <a:lin ang="5400000" scaled="0"/>
                </a:gradFill>
                <a:ea typeface="Segoe UI" pitchFamily="34" charset="0"/>
                <a:cs typeface="Segoe UI" pitchFamily="34" charset="0"/>
              </a:endParaRPr>
            </a:p>
          </p:txBody>
        </p:sp>
        <p:sp>
          <p:nvSpPr>
            <p:cNvPr id="62" name="Rectangle 61"/>
            <p:cNvSpPr/>
            <p:nvPr userDrawn="1"/>
          </p:nvSpPr>
          <p:spPr bwMode="auto">
            <a:xfrm>
              <a:off x="3179866" y="3727979"/>
              <a:ext cx="6976556"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 name="Group 1"/>
          <p:cNvGrpSpPr/>
          <p:nvPr userDrawn="1"/>
        </p:nvGrpSpPr>
        <p:grpSpPr>
          <a:xfrm>
            <a:off x="458931" y="385642"/>
            <a:ext cx="1597373" cy="342985"/>
            <a:chOff x="468133" y="404930"/>
            <a:chExt cx="1670574" cy="358652"/>
          </a:xfrm>
        </p:grpSpPr>
        <p:pic>
          <p:nvPicPr>
            <p:cNvPr id="65" name="Picture 64"/>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468133" y="404930"/>
              <a:ext cx="358652" cy="358652"/>
            </a:xfrm>
            <a:prstGeom prst="rect">
              <a:avLst/>
            </a:prstGeom>
          </p:spPr>
        </p:pic>
        <p:sp>
          <p:nvSpPr>
            <p:cNvPr id="66" name="Freeform 12"/>
            <p:cNvSpPr>
              <a:spLocks noEditPoints="1"/>
            </p:cNvSpPr>
            <p:nvPr userDrawn="1"/>
          </p:nvSpPr>
          <p:spPr bwMode="black">
            <a:xfrm>
              <a:off x="931559" y="460452"/>
              <a:ext cx="1207148" cy="23623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63" name="Title 1"/>
          <p:cNvSpPr>
            <a:spLocks noGrp="1"/>
          </p:cNvSpPr>
          <p:nvPr>
            <p:ph type="title" hasCustomPrompt="1"/>
          </p:nvPr>
        </p:nvSpPr>
        <p:spPr bwMode="auto">
          <a:xfrm>
            <a:off x="258762" y="3847151"/>
            <a:ext cx="11674476"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latin typeface="+mj-lt"/>
                <a:cs typeface="Segoe UI Semilight" panose="020B0402040204020203" pitchFamily="34" charset="0"/>
              </a:defRPr>
            </a:lvl1pPr>
          </a:lstStyle>
          <a:p>
            <a:pPr lvl="0"/>
            <a:r>
              <a:rPr lang="en-US" dirty="0"/>
              <a:t>Presentation title</a:t>
            </a:r>
          </a:p>
        </p:txBody>
      </p:sp>
      <p:sp>
        <p:nvSpPr>
          <p:cNvPr id="64" name="Text Placeholder 2"/>
          <p:cNvSpPr>
            <a:spLocks noGrp="1"/>
          </p:cNvSpPr>
          <p:nvPr>
            <p:ph type="body" sz="quarter" idx="14" hasCustomPrompt="1"/>
          </p:nvPr>
        </p:nvSpPr>
        <p:spPr bwMode="auto">
          <a:xfrm>
            <a:off x="258762" y="5629017"/>
            <a:ext cx="11674476" cy="625555"/>
          </a:xfrm>
        </p:spPr>
        <p:txBody>
          <a:bodyPr lIns="182880" tIns="109728" bIns="109728">
            <a:noAutofit/>
          </a:bodyPr>
          <a:lstStyle>
            <a:lvl1pPr marL="0" indent="0">
              <a:spcBef>
                <a:spcPts val="0"/>
              </a:spcBef>
              <a:buNone/>
              <a:defRPr sz="2745" b="0" baseline="0">
                <a:gradFill>
                  <a:gsLst>
                    <a:gs pos="84066">
                      <a:srgbClr val="FFFFFF"/>
                    </a:gs>
                    <a:gs pos="57576">
                      <a:srgbClr val="FFFFFF"/>
                    </a:gs>
                  </a:gsLst>
                  <a:lin ang="5400000" scaled="0"/>
                </a:gradFill>
                <a:latin typeface="Segoe UI" panose="020B0502040204020203" pitchFamily="34" charset="0"/>
                <a:cs typeface="Segoe UI" panose="020B0502040204020203" pitchFamily="34" charset="0"/>
              </a:defRPr>
            </a:lvl1pPr>
          </a:lstStyle>
          <a:p>
            <a:pPr lvl="0"/>
            <a:r>
              <a:rPr lang="en-US" dirty="0"/>
              <a:t>Presenter | Date</a:t>
            </a:r>
          </a:p>
        </p:txBody>
      </p:sp>
    </p:spTree>
    <p:extLst>
      <p:ext uri="{BB962C8B-B14F-4D97-AF65-F5344CB8AC3E}">
        <p14:creationId xmlns:p14="http://schemas.microsoft.com/office/powerpoint/2010/main" val="755935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Section Title_Photo_1">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9885" y="1"/>
            <a:ext cx="12201885" cy="6857998"/>
            <a:chOff x="-4" y="1"/>
            <a:chExt cx="12446558" cy="6994523"/>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 y="1"/>
              <a:ext cx="12446555" cy="6994523"/>
            </a:xfrm>
            <a:prstGeom prst="rect">
              <a:avLst/>
            </a:prstGeom>
          </p:spPr>
        </p:pic>
        <p:sp>
          <p:nvSpPr>
            <p:cNvPr id="8" name="Rectangle 7"/>
            <p:cNvSpPr/>
            <p:nvPr userDrawn="1"/>
          </p:nvSpPr>
          <p:spPr bwMode="auto">
            <a:xfrm flipH="1">
              <a:off x="-4" y="1"/>
              <a:ext cx="12446555" cy="6994523"/>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lvl="0" algn="ctr" defTabSz="806469" fontAlgn="base">
                <a:lnSpc>
                  <a:spcPct val="90000"/>
                </a:lnSpc>
                <a:spcBef>
                  <a:spcPct val="0"/>
                </a:spcBef>
                <a:spcAft>
                  <a:spcPct val="0"/>
                </a:spcAft>
              </a:pPr>
              <a:endParaRPr lang="en-US" sz="2076" dirty="0">
                <a:gradFill>
                  <a:gsLst>
                    <a:gs pos="0">
                      <a:srgbClr val="FFFFFF"/>
                    </a:gs>
                    <a:gs pos="100000">
                      <a:srgbClr val="FFFFFF"/>
                    </a:gs>
                  </a:gsLst>
                  <a:lin ang="5400000" scaled="0"/>
                </a:gradFill>
                <a:ea typeface="Segoe UI" pitchFamily="34" charset="0"/>
                <a:cs typeface="Segoe UI" pitchFamily="34" charset="0"/>
              </a:endParaRPr>
            </a:p>
          </p:txBody>
        </p:sp>
      </p:grpSp>
      <p:sp>
        <p:nvSpPr>
          <p:cNvPr id="2" name="Title 1"/>
          <p:cNvSpPr>
            <a:spLocks noGrp="1"/>
          </p:cNvSpPr>
          <p:nvPr>
            <p:ph type="title" hasCustomPrompt="1"/>
          </p:nvPr>
        </p:nvSpPr>
        <p:spPr>
          <a:xfrm>
            <a:off x="261569" y="3847151"/>
            <a:ext cx="11668863"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dirty="0"/>
              <a:t>Section title</a:t>
            </a:r>
          </a:p>
        </p:txBody>
      </p:sp>
    </p:spTree>
    <p:extLst>
      <p:ext uri="{BB962C8B-B14F-4D97-AF65-F5344CB8AC3E}">
        <p14:creationId xmlns:p14="http://schemas.microsoft.com/office/powerpoint/2010/main" val="35226413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Section Title_Photo_2">
    <p:bg>
      <p:bgPr>
        <a:solidFill>
          <a:schemeClr val="accent2"/>
        </a:solidFill>
        <a:effectLst/>
      </p:bgPr>
    </p:bg>
    <p:spTree>
      <p:nvGrpSpPr>
        <p:cNvPr id="1" name=""/>
        <p:cNvGrpSpPr/>
        <p:nvPr/>
      </p:nvGrpSpPr>
      <p:grpSpPr>
        <a:xfrm>
          <a:off x="0" y="0"/>
          <a:ext cx="0" cy="0"/>
          <a:chOff x="0" y="0"/>
          <a:chExt cx="0" cy="0"/>
        </a:xfrm>
      </p:grpSpPr>
      <p:grpSp>
        <p:nvGrpSpPr>
          <p:cNvPr id="5" name="Group 4"/>
          <p:cNvGrpSpPr/>
          <p:nvPr userDrawn="1"/>
        </p:nvGrpSpPr>
        <p:grpSpPr>
          <a:xfrm>
            <a:off x="-9883" y="0"/>
            <a:ext cx="12201884" cy="6857999"/>
            <a:chOff x="-10082" y="0"/>
            <a:chExt cx="12446557" cy="6994524"/>
          </a:xfrm>
        </p:grpSpPr>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 y="0"/>
              <a:ext cx="12436476" cy="6994524"/>
            </a:xfrm>
            <a:prstGeom prst="rect">
              <a:avLst/>
            </a:prstGeom>
          </p:spPr>
        </p:pic>
        <p:sp>
          <p:nvSpPr>
            <p:cNvPr id="11" name="Rectangle 10"/>
            <p:cNvSpPr/>
            <p:nvPr userDrawn="1"/>
          </p:nvSpPr>
          <p:spPr bwMode="auto">
            <a:xfrm flipH="1">
              <a:off x="-10082" y="464456"/>
              <a:ext cx="12446555" cy="6530067"/>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lvl="0" algn="ctr" defTabSz="806469" fontAlgn="base">
                <a:lnSpc>
                  <a:spcPct val="90000"/>
                </a:lnSpc>
                <a:spcBef>
                  <a:spcPct val="0"/>
                </a:spcBef>
                <a:spcAft>
                  <a:spcPct val="0"/>
                </a:spcAft>
              </a:pPr>
              <a:endParaRPr lang="en-US" sz="2076" dirty="0">
                <a:gradFill>
                  <a:gsLst>
                    <a:gs pos="0">
                      <a:srgbClr val="FFFFFF"/>
                    </a:gs>
                    <a:gs pos="100000">
                      <a:srgbClr val="FFFFFF"/>
                    </a:gs>
                  </a:gsLst>
                  <a:lin ang="5400000" scaled="0"/>
                </a:gradFill>
                <a:ea typeface="Segoe UI" pitchFamily="34" charset="0"/>
                <a:cs typeface="Segoe UI" pitchFamily="34" charset="0"/>
              </a:endParaRPr>
            </a:p>
          </p:txBody>
        </p:sp>
      </p:grpSp>
      <p:sp>
        <p:nvSpPr>
          <p:cNvPr id="15" name="Title 1"/>
          <p:cNvSpPr>
            <a:spLocks noGrp="1"/>
          </p:cNvSpPr>
          <p:nvPr>
            <p:ph type="title" hasCustomPrompt="1"/>
          </p:nvPr>
        </p:nvSpPr>
        <p:spPr>
          <a:xfrm>
            <a:off x="261569" y="3847151"/>
            <a:ext cx="11668863"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dirty="0"/>
              <a:t>Section title</a:t>
            </a:r>
          </a:p>
        </p:txBody>
      </p:sp>
      <p:sp>
        <p:nvSpPr>
          <p:cNvPr id="7" name="TextBox 6"/>
          <p:cNvSpPr txBox="1"/>
          <p:nvPr userDrawn="1"/>
        </p:nvSpPr>
        <p:spPr>
          <a:xfrm>
            <a:off x="258763" y="6149978"/>
            <a:ext cx="2569766" cy="561290"/>
          </a:xfrm>
          <a:prstGeom prst="rect">
            <a:avLst/>
          </a:prstGeom>
          <a:noFill/>
        </p:spPr>
        <p:txBody>
          <a:bodyPr wrap="none" lIns="179285" tIns="143428" rIns="89642" bIns="143428" rtlCol="0">
            <a:spAutoFit/>
          </a:bodyPr>
          <a:lstStyle/>
          <a:p>
            <a:pPr>
              <a:lnSpc>
                <a:spcPct val="90000"/>
              </a:lnSpc>
              <a:spcAft>
                <a:spcPts val="588"/>
              </a:spcAft>
            </a:pPr>
            <a:r>
              <a:rPr lang="en-US" sz="1961" b="0" dirty="0">
                <a:gradFill>
                  <a:gsLst>
                    <a:gs pos="2917">
                      <a:srgbClr val="D7D7D7"/>
                    </a:gs>
                    <a:gs pos="100000">
                      <a:srgbClr val="D7D7D7"/>
                    </a:gs>
                  </a:gsLst>
                  <a:lin ang="5400000" scaled="0"/>
                </a:gradFill>
                <a:latin typeface="+mj-lt"/>
                <a:cs typeface="Segoe UI Semibold" panose="020B0702040204020203" pitchFamily="34" charset="0"/>
              </a:rPr>
              <a:t>Digital</a:t>
            </a:r>
            <a:r>
              <a:rPr lang="en-US" sz="1961" b="0" baseline="0" dirty="0">
                <a:gradFill>
                  <a:gsLst>
                    <a:gs pos="2917">
                      <a:srgbClr val="D7D7D7"/>
                    </a:gs>
                    <a:gs pos="100000">
                      <a:srgbClr val="D7D7D7"/>
                    </a:gs>
                  </a:gsLst>
                  <a:lin ang="5400000" scaled="0"/>
                </a:gradFill>
                <a:latin typeface="+mj-lt"/>
                <a:cs typeface="Segoe UI Semibold" panose="020B0702040204020203" pitchFamily="34" charset="0"/>
              </a:rPr>
              <a:t> transformation</a:t>
            </a:r>
            <a:endParaRPr lang="en-US" sz="1961" b="0" dirty="0">
              <a:gradFill>
                <a:gsLst>
                  <a:gs pos="2917">
                    <a:srgbClr val="D7D7D7"/>
                  </a:gs>
                  <a:gs pos="100000">
                    <a:srgbClr val="D7D7D7"/>
                  </a:gs>
                </a:gsLst>
                <a:lin ang="5400000" scaled="0"/>
              </a:gradFill>
              <a:latin typeface="+mj-lt"/>
            </a:endParaRPr>
          </a:p>
        </p:txBody>
      </p:sp>
    </p:spTree>
    <p:extLst>
      <p:ext uri="{BB962C8B-B14F-4D97-AF65-F5344CB8AC3E}">
        <p14:creationId xmlns:p14="http://schemas.microsoft.com/office/powerpoint/2010/main" val="25979955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4_Section Title_Photo_3">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9893" y="-1"/>
            <a:ext cx="12201889" cy="6858001"/>
            <a:chOff x="-10091" y="-1"/>
            <a:chExt cx="12446562" cy="6994526"/>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t="-1"/>
            <a:stretch/>
          </p:blipFill>
          <p:spPr>
            <a:xfrm flipH="1">
              <a:off x="-4" y="-1"/>
              <a:ext cx="12436475" cy="6994525"/>
            </a:xfrm>
            <a:prstGeom prst="rect">
              <a:avLst/>
            </a:prstGeom>
          </p:spPr>
        </p:pic>
        <p:sp>
          <p:nvSpPr>
            <p:cNvPr id="11" name="Rectangle 10"/>
            <p:cNvSpPr/>
            <p:nvPr userDrawn="1"/>
          </p:nvSpPr>
          <p:spPr bwMode="auto">
            <a:xfrm flipH="1">
              <a:off x="-10091" y="169817"/>
              <a:ext cx="12446559" cy="6824708"/>
            </a:xfrm>
            <a:prstGeom prst="rect">
              <a:avLst/>
            </a:prstGeom>
            <a:gradFill flip="none" rotWithShape="1">
              <a:gsLst>
                <a:gs pos="60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lvl="0" algn="ctr" defTabSz="806469" fontAlgn="base">
                <a:lnSpc>
                  <a:spcPct val="90000"/>
                </a:lnSpc>
                <a:spcBef>
                  <a:spcPct val="0"/>
                </a:spcBef>
                <a:spcAft>
                  <a:spcPct val="0"/>
                </a:spcAft>
              </a:pPr>
              <a:endParaRPr lang="en-US" sz="2076" dirty="0">
                <a:gradFill>
                  <a:gsLst>
                    <a:gs pos="0">
                      <a:srgbClr val="FFFFFF"/>
                    </a:gs>
                    <a:gs pos="100000">
                      <a:srgbClr val="FFFFFF"/>
                    </a:gs>
                  </a:gsLst>
                  <a:lin ang="5400000" scaled="0"/>
                </a:gradFill>
                <a:ea typeface="Segoe UI" pitchFamily="34" charset="0"/>
                <a:cs typeface="Segoe UI" pitchFamily="34" charset="0"/>
              </a:endParaRPr>
            </a:p>
          </p:txBody>
        </p:sp>
      </p:grpSp>
      <p:sp>
        <p:nvSpPr>
          <p:cNvPr id="12" name="Title 1"/>
          <p:cNvSpPr>
            <a:spLocks noGrp="1"/>
          </p:cNvSpPr>
          <p:nvPr>
            <p:ph type="title" hasCustomPrompt="1"/>
          </p:nvPr>
        </p:nvSpPr>
        <p:spPr>
          <a:xfrm>
            <a:off x="261569" y="3847151"/>
            <a:ext cx="11668863"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dirty="0"/>
              <a:t>Section title</a:t>
            </a:r>
          </a:p>
        </p:txBody>
      </p:sp>
    </p:spTree>
    <p:extLst>
      <p:ext uri="{BB962C8B-B14F-4D97-AF65-F5344CB8AC3E}">
        <p14:creationId xmlns:p14="http://schemas.microsoft.com/office/powerpoint/2010/main" val="629470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_Section Title_Photo_4">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9891" y="-12809"/>
            <a:ext cx="12227124" cy="6870809"/>
            <a:chOff x="-10090" y="-13064"/>
            <a:chExt cx="12472303" cy="7007589"/>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13064"/>
              <a:ext cx="12462213" cy="7007589"/>
            </a:xfrm>
            <a:prstGeom prst="rect">
              <a:avLst/>
            </a:prstGeom>
          </p:spPr>
        </p:pic>
        <p:sp>
          <p:nvSpPr>
            <p:cNvPr id="11" name="Rectangle 10"/>
            <p:cNvSpPr/>
            <p:nvPr userDrawn="1"/>
          </p:nvSpPr>
          <p:spPr bwMode="auto">
            <a:xfrm flipH="1">
              <a:off x="-10090" y="261257"/>
              <a:ext cx="12472302" cy="6733268"/>
            </a:xfrm>
            <a:prstGeom prst="rect">
              <a:avLst/>
            </a:prstGeom>
            <a:gradFill flip="none" rotWithShape="1">
              <a:gsLst>
                <a:gs pos="52000">
                  <a:srgbClr val="000000">
                    <a:alpha val="0"/>
                  </a:srgbClr>
                </a:gs>
                <a:gs pos="0">
                  <a:srgbClr val="000000">
                    <a:alpha val="66000"/>
                  </a:srgbClr>
                </a:gs>
                <a:gs pos="29000">
                  <a:srgbClr val="000000">
                    <a:alpha val="54000"/>
                  </a:srgbClr>
                </a:gs>
              </a:gsLst>
              <a:lin ang="156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806469" fontAlgn="base">
                <a:lnSpc>
                  <a:spcPct val="90000"/>
                </a:lnSpc>
                <a:spcBef>
                  <a:spcPct val="0"/>
                </a:spcBef>
                <a:spcAft>
                  <a:spcPct val="0"/>
                </a:spcAft>
              </a:pPr>
              <a:endParaRPr lang="en-US" sz="2076" dirty="0">
                <a:gradFill>
                  <a:gsLst>
                    <a:gs pos="0">
                      <a:srgbClr val="FFFFFF"/>
                    </a:gs>
                    <a:gs pos="100000">
                      <a:srgbClr val="FFFFFF"/>
                    </a:gs>
                  </a:gsLst>
                  <a:lin ang="5400000" scaled="0"/>
                </a:gradFill>
                <a:ea typeface="Segoe UI" pitchFamily="34" charset="0"/>
                <a:cs typeface="Segoe UI" pitchFamily="34" charset="0"/>
              </a:endParaRPr>
            </a:p>
          </p:txBody>
        </p:sp>
      </p:grpSp>
      <p:sp>
        <p:nvSpPr>
          <p:cNvPr id="12" name="Title 1"/>
          <p:cNvSpPr>
            <a:spLocks noGrp="1"/>
          </p:cNvSpPr>
          <p:nvPr>
            <p:ph type="title" hasCustomPrompt="1"/>
          </p:nvPr>
        </p:nvSpPr>
        <p:spPr>
          <a:xfrm>
            <a:off x="261569" y="3847151"/>
            <a:ext cx="11668863"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dirty="0"/>
              <a:t>Section title</a:t>
            </a:r>
          </a:p>
        </p:txBody>
      </p:sp>
    </p:spTree>
    <p:extLst>
      <p:ext uri="{BB962C8B-B14F-4D97-AF65-F5344CB8AC3E}">
        <p14:creationId xmlns:p14="http://schemas.microsoft.com/office/powerpoint/2010/main" val="34962086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CD59E-62B3-4C9F-ADB5-3F4854AAD61E}"/>
              </a:ext>
            </a:extLst>
          </p:cNvPr>
          <p:cNvSpPr>
            <a:spLocks noGrp="1"/>
          </p:cNvSpPr>
          <p:nvPr>
            <p:ph type="title"/>
          </p:nvPr>
        </p:nvSpPr>
        <p:spPr>
          <a:xfrm>
            <a:off x="0" y="1"/>
            <a:ext cx="12192000" cy="828136"/>
          </a:xfrm>
          <a:solidFill>
            <a:srgbClr val="4D52A1"/>
          </a:solidFill>
        </p:spPr>
        <p:txBody>
          <a:bodyPr>
            <a:normAutofit/>
          </a:bodyPr>
          <a:lstStyle>
            <a:lvl1pPr marL="233363" indent="0">
              <a:defRPr sz="3600">
                <a:solidFill>
                  <a:schemeClr val="bg2"/>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4B107644-6821-41DC-94F3-8306A15B0DD5}"/>
              </a:ext>
            </a:extLst>
          </p:cNvPr>
          <p:cNvSpPr>
            <a:spLocks noGrp="1"/>
          </p:cNvSpPr>
          <p:nvPr>
            <p:ph idx="1"/>
          </p:nvPr>
        </p:nvSpPr>
        <p:spPr>
          <a:xfrm>
            <a:off x="838200" y="1069675"/>
            <a:ext cx="10515600" cy="5107288"/>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0A5DC6-F290-4866-9B62-8E646C67B37E}"/>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5" name="Footer Placeholder 4">
            <a:extLst>
              <a:ext uri="{FF2B5EF4-FFF2-40B4-BE49-F238E27FC236}">
                <a16:creationId xmlns:a16="http://schemas.microsoft.com/office/drawing/2014/main" id="{A8596896-42DD-4FBA-A96D-ACB60BDF71E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D1E7F42-67F4-4793-B983-DA40D06135F2}"/>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11661840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Section Title_Accent Color_1">
    <p:bg>
      <p:bgPr>
        <a:solidFill>
          <a:schemeClr val="accent1"/>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1569" y="3847151"/>
            <a:ext cx="11668863"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dirty="0"/>
              <a:t>Section title</a:t>
            </a:r>
          </a:p>
        </p:txBody>
      </p:sp>
    </p:spTree>
    <p:extLst>
      <p:ext uri="{BB962C8B-B14F-4D97-AF65-F5344CB8AC3E}">
        <p14:creationId xmlns:p14="http://schemas.microsoft.com/office/powerpoint/2010/main" val="31486331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7_Section Title_Accent Color_2">
    <p:bg>
      <p:bgPr>
        <a:solidFill>
          <a:schemeClr val="accent2"/>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1569" y="3847151"/>
            <a:ext cx="11668863"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dirty="0"/>
              <a:t>Section title</a:t>
            </a:r>
          </a:p>
        </p:txBody>
      </p:sp>
    </p:spTree>
    <p:extLst>
      <p:ext uri="{BB962C8B-B14F-4D97-AF65-F5344CB8AC3E}">
        <p14:creationId xmlns:p14="http://schemas.microsoft.com/office/powerpoint/2010/main" val="15101436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8_Section Title_Accent Color_3">
    <p:bg>
      <p:bgPr>
        <a:solidFill>
          <a:schemeClr val="accent3"/>
        </a:solid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61569" y="3847151"/>
            <a:ext cx="11668863" cy="1772525"/>
          </a:xfrm>
          <a:noFill/>
        </p:spPr>
        <p:txBody>
          <a:bodyPr vert="horz" wrap="square" lIns="146304" tIns="91440" rIns="146304" bIns="0" rtlCol="0" anchor="b" anchorCtr="0">
            <a:noAutofit/>
          </a:bodyPr>
          <a:lstStyle>
            <a:lvl1pPr>
              <a:defRPr lang="en-US" sz="6470" spc="-98" dirty="0">
                <a:gradFill>
                  <a:gsLst>
                    <a:gs pos="84066">
                      <a:srgbClr val="FFFFFF"/>
                    </a:gs>
                    <a:gs pos="57576">
                      <a:srgbClr val="FFFFFF"/>
                    </a:gs>
                  </a:gsLst>
                  <a:lin ang="5400000" scaled="0"/>
                </a:gradFill>
                <a:cs typeface="Segoe UI Semilight" panose="020B0402040204020203" pitchFamily="34" charset="0"/>
              </a:defRPr>
            </a:lvl1pPr>
          </a:lstStyle>
          <a:p>
            <a:pPr marL="0" lvl="0"/>
            <a:r>
              <a:rPr lang="en-US" dirty="0"/>
              <a:t>Section title</a:t>
            </a:r>
          </a:p>
        </p:txBody>
      </p:sp>
    </p:spTree>
    <p:extLst>
      <p:ext uri="{BB962C8B-B14F-4D97-AF65-F5344CB8AC3E}">
        <p14:creationId xmlns:p14="http://schemas.microsoft.com/office/powerpoint/2010/main" val="4807337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9_Title_and_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F3F3F"/>
                </a:solidFill>
              </a:defRPr>
            </a:lvl1pPr>
          </a:lstStyle>
          <a:p>
            <a:r>
              <a:rPr lang="en-US" dirty="0"/>
              <a:t>Click to edit Master title style</a:t>
            </a:r>
          </a:p>
        </p:txBody>
      </p:sp>
      <p:sp>
        <p:nvSpPr>
          <p:cNvPr id="6" name="Text Placeholder 5"/>
          <p:cNvSpPr>
            <a:spLocks noGrp="1"/>
          </p:cNvSpPr>
          <p:nvPr>
            <p:ph type="body" sz="quarter" idx="10"/>
          </p:nvPr>
        </p:nvSpPr>
        <p:spPr>
          <a:xfrm>
            <a:off x="269239" y="1189177"/>
            <a:ext cx="11653523" cy="1985641"/>
          </a:xfrm>
        </p:spPr>
        <p:txBody>
          <a:bodyPr lIns="182880"/>
          <a:lstStyle>
            <a:lvl1pPr marL="0" indent="0">
              <a:buNone/>
              <a:defRPr sz="3921">
                <a:gradFill>
                  <a:gsLst>
                    <a:gs pos="1250">
                      <a:schemeClr val="tx2"/>
                    </a:gs>
                    <a:gs pos="99000">
                      <a:schemeClr val="tx2"/>
                    </a:gs>
                  </a:gsLst>
                  <a:lin ang="5400000" scaled="0"/>
                </a:gradFill>
                <a:latin typeface="Segoe UI Light" panose="020B0502040204020203" pitchFamily="34" charset="0"/>
                <a:cs typeface="Segoe UI Light" panose="020B0502040204020203" pitchFamily="34" charset="0"/>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12"/>
          <p:cNvSpPr>
            <a:spLocks noGrp="1"/>
          </p:cNvSpPr>
          <p:nvPr>
            <p:ph type="sldNum" sz="quarter" idx="4"/>
          </p:nvPr>
        </p:nvSpPr>
        <p:spPr>
          <a:xfrm>
            <a:off x="9180574" y="6248511"/>
            <a:ext cx="2742188" cy="364224"/>
          </a:xfrm>
          <a:prstGeom prst="rect">
            <a:avLst/>
          </a:prstGeom>
        </p:spPr>
        <p:txBody>
          <a:bodyPr vert="horz" lIns="91440" tIns="45720" rIns="146304" bIns="45720" rtlCol="0" anchor="ctr"/>
          <a:lstStyle>
            <a:lvl1pPr marL="0" algn="r" defTabSz="914367" rtl="0" eaLnBrk="1" latinLnBrk="0" hangingPunct="1">
              <a:lnSpc>
                <a:spcPct val="90000"/>
              </a:lnSpc>
              <a:spcAft>
                <a:spcPts val="588"/>
              </a:spcAft>
              <a:defRPr lang="en-US" sz="1961" kern="1200" smtClean="0">
                <a:gradFill>
                  <a:gsLst>
                    <a:gs pos="2917">
                      <a:srgbClr val="D7D7D7"/>
                    </a:gs>
                    <a:gs pos="100000">
                      <a:srgbClr val="D7D7D7"/>
                    </a:gs>
                  </a:gsLst>
                  <a:lin ang="5400000" scaled="0"/>
                </a:gradFill>
                <a:latin typeface="Segoe UI Light" panose="020B0502040204020203" pitchFamily="34" charset="0"/>
                <a:ea typeface="+mn-ea"/>
                <a:cs typeface="Segoe UI Light" panose="020B0502040204020203" pitchFamily="34" charset="0"/>
              </a:defRPr>
            </a:lvl1pPr>
          </a:lstStyle>
          <a:p>
            <a:fld id="{461BA605-C888-4326-8417-118ADDBFD3D5}" type="slidenum">
              <a:rPr lang="en-US" smtClean="0"/>
              <a:pPr/>
              <a:t>‹#›</a:t>
            </a:fld>
            <a:endParaRPr lang="en-US" dirty="0"/>
          </a:p>
        </p:txBody>
      </p:sp>
    </p:spTree>
    <p:extLst>
      <p:ext uri="{BB962C8B-B14F-4D97-AF65-F5344CB8AC3E}">
        <p14:creationId xmlns:p14="http://schemas.microsoft.com/office/powerpoint/2010/main" val="132841598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0_Title_and_Text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F3F3F"/>
                </a:solidFill>
              </a:defRPr>
            </a:lvl1pPr>
          </a:lstStyle>
          <a:p>
            <a:r>
              <a:rPr lang="en-US" dirty="0"/>
              <a:t>Click to edit Master title style</a:t>
            </a:r>
          </a:p>
        </p:txBody>
      </p:sp>
      <p:sp>
        <p:nvSpPr>
          <p:cNvPr id="6" name="Text Placeholder 5"/>
          <p:cNvSpPr>
            <a:spLocks noGrp="1"/>
          </p:cNvSpPr>
          <p:nvPr>
            <p:ph type="body" sz="quarter" idx="10"/>
          </p:nvPr>
        </p:nvSpPr>
        <p:spPr>
          <a:xfrm>
            <a:off x="269239" y="1189177"/>
            <a:ext cx="11653523" cy="1985641"/>
          </a:xfrm>
        </p:spPr>
        <p:txBody>
          <a:bodyPr lIns="182880"/>
          <a:lstStyle>
            <a:lvl1pPr marL="0" indent="0">
              <a:buNone/>
              <a:defRPr lang="en-US" sz="3921" kern="1200" spc="0" baseline="0" dirty="0" smtClean="0">
                <a:gradFill>
                  <a:gsLst>
                    <a:gs pos="1250">
                      <a:schemeClr val="tx2"/>
                    </a:gs>
                    <a:gs pos="99000">
                      <a:schemeClr val="tx2"/>
                    </a:gs>
                  </a:gsLst>
                  <a:lin ang="5400000" scaled="0"/>
                </a:gradFill>
                <a:latin typeface="Segoe UI Light" panose="020B0502040204020203" pitchFamily="34" charset="0"/>
                <a:ea typeface="+mn-ea"/>
                <a:cs typeface="Segoe UI Light" panose="020B0502040204020203" pitchFamily="34" charset="0"/>
              </a:defRPr>
            </a:lvl1pPr>
            <a:lvl2pPr marL="0" indent="0">
              <a:buFontTx/>
              <a:buNone/>
              <a:defRPr sz="1961"/>
            </a:lvl2pPr>
            <a:lvl3pPr marL="224097" indent="0">
              <a:buNone/>
              <a:defRPr/>
            </a:lvl3pPr>
            <a:lvl4pPr marL="448193" indent="0">
              <a:buNone/>
              <a:defRPr/>
            </a:lvl4pPr>
            <a:lvl5pPr marL="672290" indent="0">
              <a:buNone/>
              <a:defRPr/>
            </a:lvl5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
        <p:nvSpPr>
          <p:cNvPr id="7" name="Slide Number Placeholder 12"/>
          <p:cNvSpPr>
            <a:spLocks noGrp="1"/>
          </p:cNvSpPr>
          <p:nvPr>
            <p:ph type="sldNum" sz="quarter" idx="4"/>
          </p:nvPr>
        </p:nvSpPr>
        <p:spPr>
          <a:xfrm>
            <a:off x="9180574" y="6248511"/>
            <a:ext cx="2742188" cy="364224"/>
          </a:xfrm>
          <a:prstGeom prst="rect">
            <a:avLst/>
          </a:prstGeom>
        </p:spPr>
        <p:txBody>
          <a:bodyPr vert="horz" lIns="91440" tIns="45720" rIns="146304" bIns="45720" rtlCol="0" anchor="ctr"/>
          <a:lstStyle>
            <a:lvl1pPr marL="0" algn="r" defTabSz="914367" rtl="0" eaLnBrk="1" latinLnBrk="0" hangingPunct="1">
              <a:lnSpc>
                <a:spcPct val="90000"/>
              </a:lnSpc>
              <a:spcAft>
                <a:spcPts val="588"/>
              </a:spcAft>
              <a:defRPr lang="en-US" sz="1961" kern="1200" smtClean="0">
                <a:gradFill>
                  <a:gsLst>
                    <a:gs pos="2917">
                      <a:srgbClr val="D7D7D7"/>
                    </a:gs>
                    <a:gs pos="100000">
                      <a:srgbClr val="D7D7D7"/>
                    </a:gs>
                  </a:gsLst>
                  <a:lin ang="5400000" scaled="0"/>
                </a:gradFill>
                <a:latin typeface="Segoe UI Light" panose="020B0502040204020203" pitchFamily="34" charset="0"/>
                <a:ea typeface="+mn-ea"/>
                <a:cs typeface="Segoe UI Light" panose="020B0502040204020203" pitchFamily="34" charset="0"/>
              </a:defRPr>
            </a:lvl1pPr>
          </a:lstStyle>
          <a:p>
            <a:fld id="{461BA605-C888-4326-8417-118ADDBFD3D5}" type="slidenum">
              <a:rPr lang="en-US" smtClean="0"/>
              <a:pPr/>
              <a:t>‹#›</a:t>
            </a:fld>
            <a:endParaRPr lang="en-US" dirty="0"/>
          </a:p>
        </p:txBody>
      </p:sp>
    </p:spTree>
    <p:extLst>
      <p:ext uri="{BB962C8B-B14F-4D97-AF65-F5344CB8AC3E}">
        <p14:creationId xmlns:p14="http://schemas.microsoft.com/office/powerpoint/2010/main" val="1998416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1_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F3F3F"/>
                </a:solidFill>
              </a:defRPr>
            </a:lvl1pPr>
          </a:lstStyle>
          <a:p>
            <a:r>
              <a:rPr lang="en-US" dirty="0"/>
              <a:t>Click to edit Master title style</a:t>
            </a:r>
          </a:p>
        </p:txBody>
      </p:sp>
      <p:sp>
        <p:nvSpPr>
          <p:cNvPr id="5" name="Slide Number Placeholder 12"/>
          <p:cNvSpPr>
            <a:spLocks noGrp="1"/>
          </p:cNvSpPr>
          <p:nvPr>
            <p:ph type="sldNum" sz="quarter" idx="4"/>
          </p:nvPr>
        </p:nvSpPr>
        <p:spPr>
          <a:xfrm>
            <a:off x="9180574" y="6248511"/>
            <a:ext cx="2742188" cy="364224"/>
          </a:xfrm>
          <a:prstGeom prst="rect">
            <a:avLst/>
          </a:prstGeom>
        </p:spPr>
        <p:txBody>
          <a:bodyPr vert="horz" lIns="91440" tIns="45720" rIns="146304" bIns="45720" rtlCol="0" anchor="ctr"/>
          <a:lstStyle>
            <a:lvl1pPr marL="0" algn="r" defTabSz="914367" rtl="0" eaLnBrk="1" latinLnBrk="0" hangingPunct="1">
              <a:lnSpc>
                <a:spcPct val="90000"/>
              </a:lnSpc>
              <a:spcAft>
                <a:spcPts val="588"/>
              </a:spcAft>
              <a:defRPr lang="en-US" sz="1961" kern="1200" smtClean="0">
                <a:gradFill>
                  <a:gsLst>
                    <a:gs pos="2917">
                      <a:srgbClr val="D7D7D7"/>
                    </a:gs>
                    <a:gs pos="100000">
                      <a:srgbClr val="D7D7D7"/>
                    </a:gs>
                  </a:gsLst>
                  <a:lin ang="5400000" scaled="0"/>
                </a:gradFill>
                <a:latin typeface="Segoe UI Light" panose="020B0502040204020203" pitchFamily="34" charset="0"/>
                <a:ea typeface="+mn-ea"/>
                <a:cs typeface="Segoe UI Light" panose="020B0502040204020203" pitchFamily="34" charset="0"/>
              </a:defRPr>
            </a:lvl1pPr>
          </a:lstStyle>
          <a:p>
            <a:fld id="{461BA605-C888-4326-8417-118ADDBFD3D5}" type="slidenum">
              <a:rPr lang="en-US" smtClean="0"/>
              <a:pPr/>
              <a:t>‹#›</a:t>
            </a:fld>
            <a:endParaRPr lang="en-US" dirty="0"/>
          </a:p>
        </p:txBody>
      </p:sp>
    </p:spTree>
    <p:extLst>
      <p:ext uri="{BB962C8B-B14F-4D97-AF65-F5344CB8AC3E}">
        <p14:creationId xmlns:p14="http://schemas.microsoft.com/office/powerpoint/2010/main" val="305871030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2_Blank_1">
    <p:spTree>
      <p:nvGrpSpPr>
        <p:cNvPr id="1" name=""/>
        <p:cNvGrpSpPr/>
        <p:nvPr/>
      </p:nvGrpSpPr>
      <p:grpSpPr>
        <a:xfrm>
          <a:off x="0" y="0"/>
          <a:ext cx="0" cy="0"/>
          <a:chOff x="0" y="0"/>
          <a:chExt cx="0" cy="0"/>
        </a:xfrm>
      </p:grpSpPr>
      <p:sp>
        <p:nvSpPr>
          <p:cNvPr id="4" name="Slide Number Placeholder 12"/>
          <p:cNvSpPr>
            <a:spLocks noGrp="1"/>
          </p:cNvSpPr>
          <p:nvPr>
            <p:ph type="sldNum" sz="quarter" idx="4"/>
          </p:nvPr>
        </p:nvSpPr>
        <p:spPr>
          <a:xfrm>
            <a:off x="9180574" y="6248511"/>
            <a:ext cx="2742188" cy="364224"/>
          </a:xfrm>
          <a:prstGeom prst="rect">
            <a:avLst/>
          </a:prstGeom>
        </p:spPr>
        <p:txBody>
          <a:bodyPr vert="horz" lIns="91440" tIns="45720" rIns="146304" bIns="45720" rtlCol="0" anchor="ctr"/>
          <a:lstStyle>
            <a:lvl1pPr marL="0" algn="r" defTabSz="914367" rtl="0" eaLnBrk="1" latinLnBrk="0" hangingPunct="1">
              <a:lnSpc>
                <a:spcPct val="90000"/>
              </a:lnSpc>
              <a:spcAft>
                <a:spcPts val="588"/>
              </a:spcAft>
              <a:defRPr lang="en-US" sz="1961" kern="1200" smtClean="0">
                <a:gradFill>
                  <a:gsLst>
                    <a:gs pos="2917">
                      <a:srgbClr val="D7D7D7"/>
                    </a:gs>
                    <a:gs pos="100000">
                      <a:srgbClr val="D7D7D7"/>
                    </a:gs>
                  </a:gsLst>
                  <a:lin ang="5400000" scaled="0"/>
                </a:gradFill>
                <a:latin typeface="Segoe UI Light" panose="020B0502040204020203" pitchFamily="34" charset="0"/>
                <a:ea typeface="+mn-ea"/>
                <a:cs typeface="Segoe UI Light" panose="020B0502040204020203" pitchFamily="34" charset="0"/>
              </a:defRPr>
            </a:lvl1pPr>
          </a:lstStyle>
          <a:p>
            <a:fld id="{461BA605-C888-4326-8417-118ADDBFD3D5}" type="slidenum">
              <a:rPr lang="en-US" smtClean="0"/>
              <a:pPr/>
              <a:t>‹#›</a:t>
            </a:fld>
            <a:endParaRPr lang="en-US" dirty="0"/>
          </a:p>
        </p:txBody>
      </p:sp>
    </p:spTree>
    <p:extLst>
      <p:ext uri="{BB962C8B-B14F-4D97-AF65-F5344CB8AC3E}">
        <p14:creationId xmlns:p14="http://schemas.microsoft.com/office/powerpoint/2010/main" val="55640447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3_Blank_2">
    <p:bg>
      <p:bgPr>
        <a:solidFill>
          <a:schemeClr val="accent1"/>
        </a:solidFill>
        <a:effectLst/>
      </p:bgPr>
    </p:bg>
    <p:spTree>
      <p:nvGrpSpPr>
        <p:cNvPr id="1" name=""/>
        <p:cNvGrpSpPr/>
        <p:nvPr/>
      </p:nvGrpSpPr>
      <p:grpSpPr>
        <a:xfrm>
          <a:off x="0" y="0"/>
          <a:ext cx="0" cy="0"/>
          <a:chOff x="0" y="0"/>
          <a:chExt cx="0" cy="0"/>
        </a:xfrm>
      </p:grpSpPr>
      <p:sp>
        <p:nvSpPr>
          <p:cNvPr id="5" name="Slide Number Placeholder 12"/>
          <p:cNvSpPr>
            <a:spLocks noGrp="1"/>
          </p:cNvSpPr>
          <p:nvPr>
            <p:ph type="sldNum" sz="quarter" idx="4"/>
          </p:nvPr>
        </p:nvSpPr>
        <p:spPr>
          <a:xfrm>
            <a:off x="9180574" y="6248511"/>
            <a:ext cx="2742188" cy="364224"/>
          </a:xfrm>
          <a:prstGeom prst="rect">
            <a:avLst/>
          </a:prstGeom>
        </p:spPr>
        <p:txBody>
          <a:bodyPr vert="horz" lIns="91440" tIns="45720" rIns="146304" bIns="45720" rtlCol="0" anchor="ctr"/>
          <a:lstStyle>
            <a:lvl1pPr marL="0" algn="r" defTabSz="914367" rtl="0" eaLnBrk="1" latinLnBrk="0" hangingPunct="1">
              <a:lnSpc>
                <a:spcPct val="90000"/>
              </a:lnSpc>
              <a:spcAft>
                <a:spcPts val="588"/>
              </a:spcAft>
              <a:defRPr lang="en-US" sz="1961" kern="1200" smtClean="0">
                <a:gradFill>
                  <a:gsLst>
                    <a:gs pos="2917">
                      <a:schemeClr val="bg1"/>
                    </a:gs>
                    <a:gs pos="100000">
                      <a:schemeClr val="bg1"/>
                    </a:gs>
                  </a:gsLst>
                  <a:lin ang="5400000" scaled="0"/>
                </a:gradFill>
                <a:latin typeface="Segoe UI Light" panose="020B0502040204020203" pitchFamily="34" charset="0"/>
                <a:ea typeface="+mn-ea"/>
                <a:cs typeface="Segoe UI Light" panose="020B0502040204020203" pitchFamily="34" charset="0"/>
              </a:defRPr>
            </a:lvl1pPr>
          </a:lstStyle>
          <a:p>
            <a:fld id="{461BA605-C888-4326-8417-118ADDBFD3D5}" type="slidenum">
              <a:rPr lang="en-US" smtClean="0"/>
              <a:pPr/>
              <a:t>‹#›</a:t>
            </a:fld>
            <a:endParaRPr lang="en-US" dirty="0"/>
          </a:p>
        </p:txBody>
      </p:sp>
    </p:spTree>
    <p:extLst>
      <p:ext uri="{BB962C8B-B14F-4D97-AF65-F5344CB8AC3E}">
        <p14:creationId xmlns:p14="http://schemas.microsoft.com/office/powerpoint/2010/main" val="200494675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4_Closing_Slide_1">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50203" y="3083652"/>
            <a:ext cx="3227129" cy="692057"/>
          </a:xfrm>
          <a:prstGeom prst="rect">
            <a:avLst/>
          </a:prstGeom>
        </p:spPr>
      </p:pic>
    </p:spTree>
    <p:extLst>
      <p:ext uri="{BB962C8B-B14F-4D97-AF65-F5344CB8AC3E}">
        <p14:creationId xmlns:p14="http://schemas.microsoft.com/office/powerpoint/2010/main" val="291508933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5_Closing_Slide_1">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32885850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5B669-1CE5-47C3-B851-9BEDFEEA11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7A26C3F-A2B4-401E-9CF0-912ADE3148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FC84F7D-1543-43F3-98CA-CBA9BF4B15ED}"/>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5" name="Footer Placeholder 4">
            <a:extLst>
              <a:ext uri="{FF2B5EF4-FFF2-40B4-BE49-F238E27FC236}">
                <a16:creationId xmlns:a16="http://schemas.microsoft.com/office/drawing/2014/main" id="{504C264A-0486-4315-B159-8B6966D4452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08DB5F-6D75-4931-BE3F-0C965024401F}"/>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245091436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6_Hidden_Notes_Slide">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1735809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3_Walkin">
    <p:bg>
      <p:bgPr>
        <a:solidFill>
          <a:schemeClr val="accent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6858002"/>
          </a:xfrm>
          <a:prstGeom prst="rect">
            <a:avLst/>
          </a:prstGeom>
        </p:spPr>
      </p:pic>
      <p:sp>
        <p:nvSpPr>
          <p:cNvPr id="4" name="Rectangle 3"/>
          <p:cNvSpPr/>
          <p:nvPr userDrawn="1"/>
        </p:nvSpPr>
        <p:spPr bwMode="auto">
          <a:xfrm>
            <a:off x="0" y="1"/>
            <a:ext cx="12192000" cy="6858001"/>
          </a:xfrm>
          <a:prstGeom prst="rect">
            <a:avLst/>
          </a:prstGeom>
          <a:gradFill flip="none" rotWithShape="1">
            <a:gsLst>
              <a:gs pos="33000">
                <a:schemeClr val="accent1">
                  <a:alpha val="14000"/>
                </a:schemeClr>
              </a:gs>
              <a:gs pos="100000">
                <a:schemeClr val="accent4">
                  <a:alpha val="0"/>
                </a:schemeClr>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3" name="Picture 2"/>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15381" y="324824"/>
            <a:ext cx="2344575" cy="862560"/>
          </a:xfrm>
          <a:prstGeom prst="rect">
            <a:avLst/>
          </a:prstGeom>
        </p:spPr>
      </p:pic>
    </p:spTree>
    <p:extLst>
      <p:ext uri="{BB962C8B-B14F-4D97-AF65-F5344CB8AC3E}">
        <p14:creationId xmlns:p14="http://schemas.microsoft.com/office/powerpoint/2010/main" val="32498945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a:xfrm>
            <a:off x="228601" y="6553201"/>
            <a:ext cx="11201400" cy="304801"/>
          </a:xfrm>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58925208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Title Only">
    <p:bg bwMode="auto">
      <p:bgPr>
        <a:solidFill>
          <a:schemeClr val="bg1"/>
        </a:solidFill>
        <a:effectLst/>
      </p:bgPr>
    </p:bg>
    <p:spTree>
      <p:nvGrpSpPr>
        <p:cNvPr id="1" name=""/>
        <p:cNvGrpSpPr/>
        <p:nvPr/>
      </p:nvGrpSpPr>
      <p:grpSpPr>
        <a:xfrm>
          <a:off x="0" y="0"/>
          <a:ext cx="0" cy="0"/>
          <a:chOff x="0" y="0"/>
          <a:chExt cx="0" cy="0"/>
        </a:xfrm>
      </p:grpSpPr>
      <p:sp>
        <p:nvSpPr>
          <p:cNvPr id="2" name="McK 2. Slide Title"/>
          <p:cNvSpPr>
            <a:spLocks noGrp="1"/>
          </p:cNvSpPr>
          <p:nvPr>
            <p:ph type="title"/>
          </p:nvPr>
        </p:nvSpPr>
        <p:spPr/>
        <p:txBody>
          <a:bodyPr/>
          <a:lstStyle>
            <a:lvl1pPr>
              <a:defRPr>
                <a:latin typeface="+mj-lt"/>
                <a:ea typeface="Arial Unicode MS" pitchFamily="34" charset="-128"/>
                <a:cs typeface="Arial Unicode MS" pitchFamily="34" charset="-128"/>
              </a:defRPr>
            </a:lvl1pPr>
          </a:lstStyle>
          <a:p>
            <a:r>
              <a:rPr lang="en-US"/>
              <a:t>Click to edit Master title style</a:t>
            </a:r>
          </a:p>
        </p:txBody>
      </p:sp>
    </p:spTree>
    <p:extLst>
      <p:ext uri="{BB962C8B-B14F-4D97-AF65-F5344CB8AC3E}">
        <p14:creationId xmlns:p14="http://schemas.microsoft.com/office/powerpoint/2010/main" val="583479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7BDAE-BCF1-4E05-B00B-1736ED74AF66}"/>
              </a:ext>
            </a:extLst>
          </p:cNvPr>
          <p:cNvSpPr>
            <a:spLocks noGrp="1"/>
          </p:cNvSpPr>
          <p:nvPr>
            <p:ph type="title"/>
          </p:nvPr>
        </p:nvSpPr>
        <p:spPr>
          <a:xfrm>
            <a:off x="0" y="2"/>
            <a:ext cx="12192000" cy="776376"/>
          </a:xfrm>
          <a:solidFill>
            <a:srgbClr val="4D52A1"/>
          </a:solidFill>
        </p:spPr>
        <p:txBody>
          <a:bodyPr/>
          <a:lstStyle>
            <a:lvl1pPr>
              <a:defRPr>
                <a:solidFill>
                  <a:schemeClr val="bg2"/>
                </a:solidFill>
                <a:latin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AF2B845A-F8A0-4DCA-A2D6-522BB2ABAE77}"/>
              </a:ext>
            </a:extLst>
          </p:cNvPr>
          <p:cNvSpPr>
            <a:spLocks noGrp="1"/>
          </p:cNvSpPr>
          <p:nvPr>
            <p:ph sz="half" idx="1"/>
          </p:nvPr>
        </p:nvSpPr>
        <p:spPr>
          <a:xfrm>
            <a:off x="838200" y="1035170"/>
            <a:ext cx="5181600" cy="5141793"/>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1B8F9A9D-0744-4D6A-85C6-59934159ADF1}"/>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6" name="Footer Placeholder 5">
            <a:extLst>
              <a:ext uri="{FF2B5EF4-FFF2-40B4-BE49-F238E27FC236}">
                <a16:creationId xmlns:a16="http://schemas.microsoft.com/office/drawing/2014/main" id="{846F282C-5182-4648-8326-D31B5CDC73F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07CAF6-2C37-4341-836A-66C3BCFA5180}"/>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289717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7BDAE-BCF1-4E05-B00B-1736ED74AF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2B845A-F8A0-4DCA-A2D6-522BB2ABAE7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75B59E6-32DC-4694-827D-D8D8251761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B8F9A9D-0744-4D6A-85C6-59934159ADF1}"/>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6" name="Footer Placeholder 5">
            <a:extLst>
              <a:ext uri="{FF2B5EF4-FFF2-40B4-BE49-F238E27FC236}">
                <a16:creationId xmlns:a16="http://schemas.microsoft.com/office/drawing/2014/main" id="{846F282C-5182-4648-8326-D31B5CDC73F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07CAF6-2C37-4341-836A-66C3BCFA5180}"/>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854603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65E09-8DCC-4261-853E-E01F787D70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19898AD-E69A-491F-A62F-1EF1F0BA62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9482207-8697-4014-98B8-DE979B0406A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038120-94E4-4DE5-A11D-3896FCA71F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DF9BC53-F0EC-465F-9BA6-21C9539DFB3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29FFB9-0FE7-475C-AD0C-FD0C9F11B300}"/>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8" name="Footer Placeholder 7">
            <a:extLst>
              <a:ext uri="{FF2B5EF4-FFF2-40B4-BE49-F238E27FC236}">
                <a16:creationId xmlns:a16="http://schemas.microsoft.com/office/drawing/2014/main" id="{40977580-B263-4670-89BB-A0B22911901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F33F675F-0378-429C-B7B1-21FD59C34478}"/>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2321483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C0D0C-8AF3-49F1-B28B-3BAE086F12F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48253E6-199B-49D0-9A32-BE42A3E14956}"/>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4" name="Footer Placeholder 3">
            <a:extLst>
              <a:ext uri="{FF2B5EF4-FFF2-40B4-BE49-F238E27FC236}">
                <a16:creationId xmlns:a16="http://schemas.microsoft.com/office/drawing/2014/main" id="{FFF14F01-3717-4DBC-AB83-26FB9248376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92E2184-B0A6-4037-AED2-C0055B36F081}"/>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10835366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FFB2FF-1082-41EE-8D4A-76321FA46AF4}"/>
              </a:ext>
            </a:extLst>
          </p:cNvPr>
          <p:cNvSpPr>
            <a:spLocks noGrp="1"/>
          </p:cNvSpPr>
          <p:nvPr>
            <p:ph type="dt" sz="half" idx="10"/>
          </p:nvPr>
        </p:nvSpPr>
        <p:spPr/>
        <p:txBody>
          <a:bodyPr/>
          <a:lstStyle/>
          <a:p>
            <a:fld id="{5737EB59-2EBD-4797-9C47-2D2153889CD7}" type="datetimeFigureOut">
              <a:rPr lang="en-US" smtClean="0"/>
              <a:t>3/19/2020</a:t>
            </a:fld>
            <a:endParaRPr lang="en-US" dirty="0"/>
          </a:p>
        </p:txBody>
      </p:sp>
      <p:sp>
        <p:nvSpPr>
          <p:cNvPr id="3" name="Footer Placeholder 2">
            <a:extLst>
              <a:ext uri="{FF2B5EF4-FFF2-40B4-BE49-F238E27FC236}">
                <a16:creationId xmlns:a16="http://schemas.microsoft.com/office/drawing/2014/main" id="{C4ED1918-369A-4C4D-B186-003D19F7599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DE81E83-7396-4824-8DF8-0B7939A4085F}"/>
              </a:ext>
            </a:extLst>
          </p:cNvPr>
          <p:cNvSpPr>
            <a:spLocks noGrp="1"/>
          </p:cNvSpPr>
          <p:nvPr>
            <p:ph type="sldNum" sz="quarter" idx="12"/>
          </p:nvPr>
        </p:nvSpPr>
        <p:spPr/>
        <p:txBody>
          <a:bodyPr/>
          <a:lstStyle/>
          <a:p>
            <a:fld id="{079E292C-F48B-43C7-A15D-62820E9CE8FD}" type="slidenum">
              <a:rPr lang="en-US" smtClean="0"/>
              <a:t>‹#›</a:t>
            </a:fld>
            <a:endParaRPr lang="en-US" dirty="0"/>
          </a:p>
        </p:txBody>
      </p:sp>
    </p:spTree>
    <p:extLst>
      <p:ext uri="{BB962C8B-B14F-4D97-AF65-F5344CB8AC3E}">
        <p14:creationId xmlns:p14="http://schemas.microsoft.com/office/powerpoint/2010/main" val="19382220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theme" Target="../theme/theme3.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02F52C-A640-4225-9C33-FF98BF9F01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1892A19-883B-4774-B435-ACB73217FD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92FC35-592F-4A65-9851-6E28700100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37EB59-2EBD-4797-9C47-2D2153889CD7}" type="datetimeFigureOut">
              <a:rPr lang="en-US" smtClean="0"/>
              <a:t>3/19/2020</a:t>
            </a:fld>
            <a:endParaRPr lang="en-US" dirty="0"/>
          </a:p>
        </p:txBody>
      </p:sp>
      <p:sp>
        <p:nvSpPr>
          <p:cNvPr id="5" name="Footer Placeholder 4">
            <a:extLst>
              <a:ext uri="{FF2B5EF4-FFF2-40B4-BE49-F238E27FC236}">
                <a16:creationId xmlns:a16="http://schemas.microsoft.com/office/drawing/2014/main" id="{CC2B2C80-ACF4-4544-8B00-C3AC91436F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80C86EBF-5BA3-47D3-8594-FDCAF63AC7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9E292C-F48B-43C7-A15D-62820E9CE8FD}" type="slidenum">
              <a:rPr lang="en-US" smtClean="0"/>
              <a:t>‹#›</a:t>
            </a:fld>
            <a:endParaRPr lang="en-US" dirty="0"/>
          </a:p>
        </p:txBody>
      </p:sp>
    </p:spTree>
    <p:extLst>
      <p:ext uri="{BB962C8B-B14F-4D97-AF65-F5344CB8AC3E}">
        <p14:creationId xmlns:p14="http://schemas.microsoft.com/office/powerpoint/2010/main" val="31417028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92D32A-9F4E-4FBA-8330-B3A08F3057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0B9567C-CC36-4017-9308-5EA477907B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808C2D-612D-4230-B6F5-6C36EEFB50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35B8C1-F1B4-48B6-9A6E-A4569CF87C2F}" type="datetimeFigureOut">
              <a:rPr lang="en-US" smtClean="0"/>
              <a:t>3/19/2020</a:t>
            </a:fld>
            <a:endParaRPr lang="en-US"/>
          </a:p>
        </p:txBody>
      </p:sp>
      <p:sp>
        <p:nvSpPr>
          <p:cNvPr id="5" name="Footer Placeholder 4">
            <a:extLst>
              <a:ext uri="{FF2B5EF4-FFF2-40B4-BE49-F238E27FC236}">
                <a16:creationId xmlns:a16="http://schemas.microsoft.com/office/drawing/2014/main" id="{EFBA5F10-F802-41C9-9AA2-27C4A3EFED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47878B-F6A2-4338-B2B4-F1EF6CD804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78CABB-8614-4576-B090-083BB5AABE1D}" type="slidenum">
              <a:rPr lang="en-US" smtClean="0"/>
              <a:t>‹#›</a:t>
            </a:fld>
            <a:endParaRPr lang="en-US"/>
          </a:p>
        </p:txBody>
      </p:sp>
    </p:spTree>
    <p:extLst>
      <p:ext uri="{BB962C8B-B14F-4D97-AF65-F5344CB8AC3E}">
        <p14:creationId xmlns:p14="http://schemas.microsoft.com/office/powerpoint/2010/main" val="1499597265"/>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2" name="Group 11"/>
          <p:cNvGrpSpPr/>
          <p:nvPr userDrawn="1"/>
        </p:nvGrpSpPr>
        <p:grpSpPr>
          <a:xfrm>
            <a:off x="12284340" y="34589"/>
            <a:ext cx="309875" cy="6788823"/>
            <a:chOff x="12519377" y="-15171"/>
            <a:chExt cx="349955" cy="5130095"/>
          </a:xfrm>
        </p:grpSpPr>
        <p:sp>
          <p:nvSpPr>
            <p:cNvPr id="3" name="Rectangle 2"/>
            <p:cNvSpPr/>
            <p:nvPr userDrawn="1"/>
          </p:nvSpPr>
          <p:spPr bwMode="auto">
            <a:xfrm>
              <a:off x="12519377" y="-15171"/>
              <a:ext cx="349955" cy="620889"/>
            </a:xfrm>
            <a:prstGeom prst="rect">
              <a:avLst/>
            </a:prstGeom>
            <a:solidFill>
              <a:schemeClr val="bg1"/>
            </a:solid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12519377" y="629001"/>
              <a:ext cx="349955" cy="62088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12519377" y="1273173"/>
              <a:ext cx="349955" cy="62088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auto">
            <a:xfrm>
              <a:off x="12519377" y="1917345"/>
              <a:ext cx="349955" cy="62088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12519377" y="2561517"/>
              <a:ext cx="349955" cy="62088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bwMode="auto">
            <a:xfrm>
              <a:off x="12519377" y="3205689"/>
              <a:ext cx="349955" cy="62088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userDrawn="1"/>
          </p:nvSpPr>
          <p:spPr bwMode="auto">
            <a:xfrm>
              <a:off x="12519377" y="3849861"/>
              <a:ext cx="349955" cy="62088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userDrawn="1"/>
          </p:nvSpPr>
          <p:spPr bwMode="auto">
            <a:xfrm>
              <a:off x="12519377" y="4494035"/>
              <a:ext cx="349955" cy="62088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lide Number Placeholder 12"/>
          <p:cNvSpPr>
            <a:spLocks noGrp="1"/>
          </p:cNvSpPr>
          <p:nvPr>
            <p:ph type="sldNum" sz="quarter" idx="4"/>
          </p:nvPr>
        </p:nvSpPr>
        <p:spPr>
          <a:xfrm>
            <a:off x="9180574" y="6248511"/>
            <a:ext cx="2742188" cy="364224"/>
          </a:xfrm>
          <a:prstGeom prst="rect">
            <a:avLst/>
          </a:prstGeom>
        </p:spPr>
        <p:txBody>
          <a:bodyPr vert="horz" lIns="91440" tIns="45720" rIns="146304" bIns="45720" rtlCol="0" anchor="ctr"/>
          <a:lstStyle>
            <a:lvl1pPr marL="0" algn="r" defTabSz="914367" rtl="0" eaLnBrk="1" latinLnBrk="0" hangingPunct="1">
              <a:lnSpc>
                <a:spcPct val="90000"/>
              </a:lnSpc>
              <a:spcAft>
                <a:spcPts val="588"/>
              </a:spcAft>
              <a:defRPr lang="en-US" sz="1961" kern="1200" smtClean="0">
                <a:gradFill>
                  <a:gsLst>
                    <a:gs pos="2917">
                      <a:srgbClr val="D7D7D7"/>
                    </a:gs>
                    <a:gs pos="100000">
                      <a:srgbClr val="D7D7D7"/>
                    </a:gs>
                  </a:gsLst>
                  <a:lin ang="5400000" scaled="0"/>
                </a:gradFill>
                <a:latin typeface="Segoe UI Light" panose="020B0502040204020203" pitchFamily="34" charset="0"/>
                <a:ea typeface="+mn-ea"/>
                <a:cs typeface="Segoe UI Light" panose="020B0502040204020203" pitchFamily="34" charset="0"/>
              </a:defRPr>
            </a:lvl1pPr>
          </a:lstStyle>
          <a:p>
            <a:fld id="{461BA605-C888-4326-8417-118ADDBFD3D5}" type="slidenum">
              <a:rPr lang="en-US" smtClean="0"/>
              <a:pPr/>
              <a:t>‹#›</a:t>
            </a:fld>
            <a:endParaRPr lang="en-US" dirty="0"/>
          </a:p>
        </p:txBody>
      </p:sp>
    </p:spTree>
    <p:extLst>
      <p:ext uri="{BB962C8B-B14F-4D97-AF65-F5344CB8AC3E}">
        <p14:creationId xmlns:p14="http://schemas.microsoft.com/office/powerpoint/2010/main" val="1718254752"/>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Lst>
  <p:transition>
    <p:fade/>
  </p:transition>
  <p:hf hdr="0" ftr="0" dt="0"/>
  <p:txStyles>
    <p:titleStyle>
      <a:lvl1pPr algn="l" defTabSz="914367" rtl="0" eaLnBrk="1" latinLnBrk="0" hangingPunct="1">
        <a:lnSpc>
          <a:spcPct val="90000"/>
        </a:lnSpc>
        <a:spcBef>
          <a:spcPct val="0"/>
        </a:spcBef>
        <a:buNone/>
        <a:defRPr lang="en-US" sz="4705" b="0" kern="1200" cap="none" spc="-100" baseline="0" dirty="0" smtClean="0">
          <a:ln w="3175">
            <a:noFill/>
          </a:ln>
          <a:solidFill>
            <a:srgbClr val="3F3F3F"/>
          </a:solidFill>
          <a:effectLst/>
          <a:latin typeface="+mj-lt"/>
          <a:ea typeface="+mn-ea"/>
          <a:cs typeface="Segoe UI Semibold" panose="020B0702040204020203" pitchFamily="34" charset="0"/>
        </a:defRPr>
      </a:lvl1pPr>
    </p:titleStyle>
    <p:body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2"/>
              </a:gs>
              <a:gs pos="100000">
                <a:schemeClr val="tx1"/>
              </a:gs>
            </a:gsLst>
            <a:lin ang="5400000" scaled="0"/>
          </a:gradFill>
          <a:latin typeface="Segoe UI Light" panose="020B0502040204020203" pitchFamily="34" charset="0"/>
          <a:ea typeface="+mn-ea"/>
          <a:cs typeface="Segoe UI Light" panose="020B0502040204020203" pitchFamily="34" charset="0"/>
        </a:defRPr>
      </a:lvl1pPr>
      <a:lvl2pPr marL="336145"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2pPr>
      <a:lvl3pPr marL="560241"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3pPr>
      <a:lvl4pPr marL="784338"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4pPr>
      <a:lvl5pPr marL="1008435"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20.xml"/><Relationship Id="rId5" Type="http://schemas.openxmlformats.org/officeDocument/2006/relationships/hyperlink" Target="https://microsoftteams.eventbuilder.com/event/15502/recording" TargetMode="Externa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20.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1.xml"/><Relationship Id="rId1" Type="http://schemas.openxmlformats.org/officeDocument/2006/relationships/slideLayout" Target="../slideLayouts/slideLayout20.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2.xml"/><Relationship Id="rId1" Type="http://schemas.openxmlformats.org/officeDocument/2006/relationships/slideLayout" Target="../slideLayouts/slideLayout20.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3.xml"/><Relationship Id="rId1" Type="http://schemas.openxmlformats.org/officeDocument/2006/relationships/slideLayout" Target="../slideLayouts/slideLayout20.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20.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20.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6.xml"/><Relationship Id="rId1" Type="http://schemas.openxmlformats.org/officeDocument/2006/relationships/slideLayout" Target="../slideLayouts/slideLayout20.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7.xml"/><Relationship Id="rId1" Type="http://schemas.openxmlformats.org/officeDocument/2006/relationships/slideLayout" Target="../slideLayouts/slideLayout20.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8.xml"/><Relationship Id="rId1" Type="http://schemas.openxmlformats.org/officeDocument/2006/relationships/slideLayout" Target="../slideLayouts/slideLayout28.xml"/><Relationship Id="rId4" Type="http://schemas.openxmlformats.org/officeDocument/2006/relationships/hyperlink" Target="https://aka.ms/RemoteWorkPerth/"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20.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8" Type="http://schemas.openxmlformats.org/officeDocument/2006/relationships/hyperlink" Target="mailto:Brian.Carter@microsoft.com" TargetMode="External"/><Relationship Id="rId3" Type="http://schemas.openxmlformats.org/officeDocument/2006/relationships/image" Target="../media/image14.jpeg"/><Relationship Id="rId7" Type="http://schemas.openxmlformats.org/officeDocument/2006/relationships/hyperlink" Target="mailto:russela@microsoft.com" TargetMode="External"/><Relationship Id="rId12" Type="http://schemas.openxmlformats.org/officeDocument/2006/relationships/hyperlink" Target="mailto:zarahui@microsoft.com" TargetMode="External"/><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hyperlink" Target="mailto:Wasim.Anwar@microsoft.com" TargetMode="External"/><Relationship Id="rId11" Type="http://schemas.openxmlformats.org/officeDocument/2006/relationships/hyperlink" Target="mailto:jowade@microsoft.com" TargetMode="External"/><Relationship Id="rId5" Type="http://schemas.openxmlformats.org/officeDocument/2006/relationships/hyperlink" Target="mailto:charles.poulsen@microsoft.com" TargetMode="External"/><Relationship Id="rId10" Type="http://schemas.openxmlformats.org/officeDocument/2006/relationships/hyperlink" Target="mailto:Jiaranai.Keatnuxsuo@microsoft.com" TargetMode="External"/><Relationship Id="rId4" Type="http://schemas.openxmlformats.org/officeDocument/2006/relationships/image" Target="../media/image15.png"/><Relationship Id="rId9" Type="http://schemas.openxmlformats.org/officeDocument/2006/relationships/hyperlink" Target="mailto:anjago@microsoft.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hyperlink" Target="https://aka.ms/RemoteWorkPerth/" TargetMode="External"/><Relationship Id="rId2" Type="http://schemas.openxmlformats.org/officeDocument/2006/relationships/notesSlide" Target="../notesSlides/notesSlide3.xml"/><Relationship Id="rId1" Type="http://schemas.openxmlformats.org/officeDocument/2006/relationships/slideLayout" Target="../slideLayouts/slideLayout20.xml"/><Relationship Id="rId6" Type="http://schemas.openxmlformats.org/officeDocument/2006/relationships/hyperlink" Target="https://www.microsoft.com/en-au/coronavirus" TargetMode="External"/><Relationship Id="rId5" Type="http://schemas.openxmlformats.org/officeDocument/2006/relationships/hyperlink" Target="https://news.microsoft.com/covid-19-response/" TargetMode="Externa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20.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20.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xml"/><Relationship Id="rId1" Type="http://schemas.openxmlformats.org/officeDocument/2006/relationships/slideLayout" Target="../slideLayouts/slideLayout20.xml"/><Relationship Id="rId5" Type="http://schemas.openxmlformats.org/officeDocument/2006/relationships/hyperlink" Target="https://rdweb.wvd.microsoft.com/webclient/index.html" TargetMode="Externa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20.xml"/><Relationship Id="rId5" Type="http://schemas.openxmlformats.org/officeDocument/2006/relationships/hyperlink" Target="https://docs.microsoft.com/en-us/microsoftteams/e1-trial-license" TargetMode="Externa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20.xml"/><Relationship Id="rId6" Type="http://schemas.openxmlformats.org/officeDocument/2006/relationships/image" Target="../media/image17.jpe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2408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07DCE91-FD25-4C24-AB5E-8EC83AD0E395}"/>
              </a:ext>
            </a:extLst>
          </p:cNvPr>
          <p:cNvSpPr txBox="1"/>
          <p:nvPr/>
        </p:nvSpPr>
        <p:spPr>
          <a:xfrm>
            <a:off x="512740" y="2079176"/>
            <a:ext cx="3525860" cy="304698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prstClr val="white"/>
                </a:solidFill>
                <a:effectLst/>
                <a:uLnTx/>
                <a:uFillTx/>
                <a:latin typeface="Segoe UI Light" panose="020B0502040204020203" pitchFamily="34" charset="0"/>
                <a:ea typeface="+mn-ea"/>
                <a:cs typeface="Segoe UI Light" panose="020B0502040204020203" pitchFamily="34" charset="0"/>
              </a:rPr>
              <a:t>Guide to Secure Remote  Work</a:t>
            </a:r>
          </a:p>
        </p:txBody>
      </p:sp>
      <p:pic>
        <p:nvPicPr>
          <p:cNvPr id="4" name="Picture 3" descr="M365CO19_ENT_lenovoThinkPad_1517">
            <a:extLst>
              <a:ext uri="{FF2B5EF4-FFF2-40B4-BE49-F238E27FC236}">
                <a16:creationId xmlns:a16="http://schemas.microsoft.com/office/drawing/2014/main" id="{4AFBCFDD-940C-481F-A533-0104E9E693AD}"/>
              </a:ext>
            </a:extLst>
          </p:cNvPr>
          <p:cNvPicPr>
            <a:picLocks noGrp="1" noChangeAspect="1"/>
          </p:cNvPicPr>
          <p:nvPr isPhoto="1"/>
        </p:nvPicPr>
        <p:blipFill rotWithShape="1">
          <a:blip r:embed="rId2" cstate="screen">
            <a:lum/>
            <a:extLst>
              <a:ext uri="{28A0092B-C50C-407E-A947-70E740481C1C}">
                <a14:useLocalDpi xmlns:a14="http://schemas.microsoft.com/office/drawing/2010/main"/>
              </a:ext>
            </a:extLst>
          </a:blip>
          <a:srcRect l="5481" r="31730"/>
          <a:stretch/>
        </p:blipFill>
        <p:spPr>
          <a:xfrm>
            <a:off x="4536830" y="0"/>
            <a:ext cx="7655170" cy="6858000"/>
          </a:xfrm>
          <a:prstGeom prst="rect">
            <a:avLst/>
          </a:prstGeom>
        </p:spPr>
      </p:pic>
      <p:sp>
        <p:nvSpPr>
          <p:cNvPr id="5" name="Rectangle 4">
            <a:extLst>
              <a:ext uri="{FF2B5EF4-FFF2-40B4-BE49-F238E27FC236}">
                <a16:creationId xmlns:a16="http://schemas.microsoft.com/office/drawing/2014/main" id="{3700B0E5-0E78-462E-B97B-11FBA711CE2C}"/>
              </a:ext>
            </a:extLst>
          </p:cNvPr>
          <p:cNvSpPr/>
          <p:nvPr/>
        </p:nvSpPr>
        <p:spPr>
          <a:xfrm>
            <a:off x="329705" y="6233719"/>
            <a:ext cx="35745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https://aka.ms/remoteworkperth</a:t>
            </a:r>
          </a:p>
        </p:txBody>
      </p:sp>
    </p:spTree>
    <p:extLst>
      <p:ext uri="{BB962C8B-B14F-4D97-AF65-F5344CB8AC3E}">
        <p14:creationId xmlns:p14="http://schemas.microsoft.com/office/powerpoint/2010/main" val="21833522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HPElitebook_0708">
            <a:extLst>
              <a:ext uri="{FF2B5EF4-FFF2-40B4-BE49-F238E27FC236}">
                <a16:creationId xmlns:a16="http://schemas.microsoft.com/office/drawing/2014/main" id="{6CED8CA2-C264-41F8-8EDF-ED7CF6B82BC1}"/>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53611939-4D16-4BDA-A4C0-6294FC4BBC4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26EA50D5-E093-4EB7-BECE-B275654A0751}"/>
              </a:ext>
            </a:extLst>
          </p:cNvPr>
          <p:cNvSpPr/>
          <p:nvPr/>
        </p:nvSpPr>
        <p:spPr>
          <a:xfrm>
            <a:off x="571500" y="609600"/>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E11D203D-D4A7-475D-8AB4-8980C4C5BAD3}"/>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28390" y="1137941"/>
            <a:ext cx="1423198" cy="1300459"/>
          </a:xfrm>
          <a:prstGeom prst="rect">
            <a:avLst/>
          </a:prstGeom>
        </p:spPr>
      </p:pic>
      <p:sp>
        <p:nvSpPr>
          <p:cNvPr id="10" name="Title 6">
            <a:extLst>
              <a:ext uri="{FF2B5EF4-FFF2-40B4-BE49-F238E27FC236}">
                <a16:creationId xmlns:a16="http://schemas.microsoft.com/office/drawing/2014/main" id="{8A60F335-EB4E-4946-A54C-CE8E5B54A253}"/>
              </a:ext>
            </a:extLst>
          </p:cNvPr>
          <p:cNvSpPr txBox="1">
            <a:spLocks/>
          </p:cNvSpPr>
          <p:nvPr/>
        </p:nvSpPr>
        <p:spPr>
          <a:xfrm>
            <a:off x="2990850" y="1246188"/>
            <a:ext cx="8570440" cy="754062"/>
          </a:xfrm>
          <a:prstGeom prst="rect">
            <a:avLst/>
          </a:prstGeom>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a:ln>
                  <a:noFill/>
                </a:ln>
                <a:solidFill>
                  <a:prstClr val="white"/>
                </a:solidFill>
                <a:effectLst/>
                <a:uLnTx/>
                <a:uFillTx/>
                <a:latin typeface="Segoe UI" panose="020B0502040204020203" pitchFamily="34" charset="0"/>
                <a:ea typeface="+mj-ea"/>
                <a:cs typeface="Segoe UI" panose="020B0502040204020203" pitchFamily="34" charset="0"/>
              </a:rPr>
              <a:t>Microsoft Webinar recording – Remote Working</a:t>
            </a:r>
          </a:p>
        </p:txBody>
      </p:sp>
      <p:sp>
        <p:nvSpPr>
          <p:cNvPr id="11" name="Content Placeholder 8">
            <a:extLst>
              <a:ext uri="{FF2B5EF4-FFF2-40B4-BE49-F238E27FC236}">
                <a16:creationId xmlns:a16="http://schemas.microsoft.com/office/drawing/2014/main" id="{B19649D2-5F4D-40D2-A972-5E7EB7D2466C}"/>
              </a:ext>
            </a:extLst>
          </p:cNvPr>
          <p:cNvSpPr txBox="1">
            <a:spLocks/>
          </p:cNvSpPr>
          <p:nvPr/>
        </p:nvSpPr>
        <p:spPr>
          <a:xfrm>
            <a:off x="2990850" y="200025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a:ln>
                  <a:noFill/>
                </a:ln>
                <a:solidFill>
                  <a:prstClr val="white"/>
                </a:solidFill>
                <a:effectLst/>
                <a:uLnTx/>
                <a:uFillTx/>
                <a:latin typeface="Calibri Light" panose="020F0302020204030204" pitchFamily="34" charset="0"/>
                <a:ea typeface="+mn-ea"/>
                <a:cs typeface="Calibri Light" panose="020F0302020204030204" pitchFamily="34" charset="0"/>
              </a:rPr>
              <a:t>Best practices on working remotely </a:t>
            </a:r>
            <a:r>
              <a:rPr lang="en-AU" sz="2800">
                <a:hlinkClick r:id="rId5">
                  <a:extLst>
                    <a:ext uri="{A12FA001-AC4F-418D-AE19-62706E023703}">
                      <ahyp:hlinkClr xmlns:ahyp="http://schemas.microsoft.com/office/drawing/2018/hyperlinkcolor" val="tx"/>
                    </a:ext>
                  </a:extLst>
                </a:hlinkClick>
              </a:rPr>
              <a:t>https://microsoftteams.eventbuilder.com/event/15502/recording</a:t>
            </a:r>
            <a:endParaRPr kumimoji="0" lang="en-US" sz="2800" b="0" i="0" u="none" strike="noStrike" kern="1200" cap="none" spc="0" normalizeH="0" baseline="0" noProof="0">
              <a:ln>
                <a:noFill/>
              </a:ln>
              <a:effectLst/>
              <a:uLnTx/>
              <a:uFillTx/>
              <a:latin typeface="Calibri Light" panose="020F0302020204030204" pitchFamily="34" charset="0"/>
              <a:ea typeface="+mn-ea"/>
              <a:cs typeface="Calibri Light" panose="020F0302020204030204" pitchFamily="34" charset="0"/>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700" b="0" i="0" u="none" strike="noStrike" kern="1200" cap="none" spc="0" normalizeH="0" baseline="0" noProof="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a:ln>
                  <a:noFill/>
                </a:ln>
                <a:solidFill>
                  <a:prstClr val="white"/>
                </a:solidFill>
                <a:effectLst/>
                <a:uLnTx/>
                <a:uFillTx/>
                <a:latin typeface="Calibri" panose="020F0502020204030204"/>
                <a:ea typeface="+mn-ea"/>
                <a:cs typeface="+mn-cs"/>
              </a:rPr>
              <a:t>Technology</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sz="3200">
                <a:solidFill>
                  <a:prstClr val="white"/>
                </a:solidFill>
                <a:latin typeface="Calibri" panose="020F0502020204030204"/>
              </a:rPr>
              <a:t>Personal </a:t>
            </a:r>
            <a:r>
              <a:rPr lang="en-US" sz="3200" err="1">
                <a:solidFill>
                  <a:prstClr val="white"/>
                </a:solidFill>
                <a:latin typeface="Calibri" panose="020F0502020204030204"/>
              </a:rPr>
              <a:t>Behaviour</a:t>
            </a:r>
            <a:endParaRPr lang="en-US" sz="3200">
              <a:solidFill>
                <a:prstClr val="white"/>
              </a:solidFill>
              <a:latin typeface="Calibri" panose="020F0502020204030204"/>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a:ln>
                  <a:noFill/>
                </a:ln>
                <a:solidFill>
                  <a:prstClr val="white"/>
                </a:solidFill>
                <a:effectLst/>
                <a:uLnTx/>
                <a:uFillTx/>
                <a:latin typeface="Calibri" panose="020F0502020204030204"/>
                <a:ea typeface="+mn-ea"/>
                <a:cs typeface="+mn-cs"/>
              </a:rPr>
              <a:t>Team Culture</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55689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HPElitebook_0708">
            <a:extLst>
              <a:ext uri="{FF2B5EF4-FFF2-40B4-BE49-F238E27FC236}">
                <a16:creationId xmlns:a16="http://schemas.microsoft.com/office/drawing/2014/main" id="{6CED8CA2-C264-41F8-8EDF-ED7CF6B82BC1}"/>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53611939-4D16-4BDA-A4C0-6294FC4BBC4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26EA50D5-E093-4EB7-BECE-B275654A0751}"/>
              </a:ext>
            </a:extLst>
          </p:cNvPr>
          <p:cNvSpPr/>
          <p:nvPr/>
        </p:nvSpPr>
        <p:spPr>
          <a:xfrm>
            <a:off x="571500" y="609600"/>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E11D203D-D4A7-475D-8AB4-8980C4C5BAD3}"/>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28390" y="1137941"/>
            <a:ext cx="1423198" cy="1300459"/>
          </a:xfrm>
          <a:prstGeom prst="rect">
            <a:avLst/>
          </a:prstGeom>
        </p:spPr>
      </p:pic>
      <p:sp>
        <p:nvSpPr>
          <p:cNvPr id="10" name="Title 6">
            <a:extLst>
              <a:ext uri="{FF2B5EF4-FFF2-40B4-BE49-F238E27FC236}">
                <a16:creationId xmlns:a16="http://schemas.microsoft.com/office/drawing/2014/main" id="{8A60F335-EB4E-4946-A54C-CE8E5B54A253}"/>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Communicate Often</a:t>
            </a:r>
          </a:p>
        </p:txBody>
      </p:sp>
      <p:sp>
        <p:nvSpPr>
          <p:cNvPr id="11" name="Content Placeholder 8">
            <a:extLst>
              <a:ext uri="{FF2B5EF4-FFF2-40B4-BE49-F238E27FC236}">
                <a16:creationId xmlns:a16="http://schemas.microsoft.com/office/drawing/2014/main" id="{B19649D2-5F4D-40D2-A972-5E7EB7D2466C}"/>
              </a:ext>
            </a:extLst>
          </p:cNvPr>
          <p:cNvSpPr txBox="1">
            <a:spLocks/>
          </p:cNvSpPr>
          <p:nvPr/>
        </p:nvSpPr>
        <p:spPr>
          <a:xfrm>
            <a:off x="2990850" y="200025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Your rhythm with online work from home might look different than it does in the office. For example, you may be balancing work and childcare at the same time. Communicate your schedule to your coworkers so that they know when to reach out to you.</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7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Set Expectations as a Team</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Change Status, Status Message</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Set Automatic Replies in Outlook</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Mark a Message as Important or Urgent</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67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lenovoThinkPad_1507">
            <a:extLst>
              <a:ext uri="{FF2B5EF4-FFF2-40B4-BE49-F238E27FC236}">
                <a16:creationId xmlns:a16="http://schemas.microsoft.com/office/drawing/2014/main" id="{262B61BC-11A1-462D-88FB-40978AD53D1E}"/>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19EC1420-300E-4CCB-8438-3BB8ECF343C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F7AA7B8E-0754-44B7-B80F-72470B3D6502}"/>
              </a:ext>
            </a:extLst>
          </p:cNvPr>
          <p:cNvSpPr/>
          <p:nvPr/>
        </p:nvSpPr>
        <p:spPr>
          <a:xfrm>
            <a:off x="571500" y="609600"/>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DE1CAC59-D455-4988-92AB-B80CEFB46D98}"/>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09257" y="1104470"/>
            <a:ext cx="1538694" cy="1631872"/>
          </a:xfrm>
          <a:prstGeom prst="rect">
            <a:avLst/>
          </a:prstGeom>
        </p:spPr>
      </p:pic>
      <p:sp>
        <p:nvSpPr>
          <p:cNvPr id="7" name="Title 6">
            <a:extLst>
              <a:ext uri="{FF2B5EF4-FFF2-40B4-BE49-F238E27FC236}">
                <a16:creationId xmlns:a16="http://schemas.microsoft.com/office/drawing/2014/main" id="{88AE424C-6728-42A5-8355-E6FEC9BA0365}"/>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Maintain Healthy Boundaries</a:t>
            </a:r>
          </a:p>
        </p:txBody>
      </p:sp>
      <p:sp>
        <p:nvSpPr>
          <p:cNvPr id="8" name="Content Placeholder 8">
            <a:extLst>
              <a:ext uri="{FF2B5EF4-FFF2-40B4-BE49-F238E27FC236}">
                <a16:creationId xmlns:a16="http://schemas.microsoft.com/office/drawing/2014/main" id="{2AE63C1C-F37F-41FE-95BD-893CC60F7127}"/>
              </a:ext>
            </a:extLst>
          </p:cNvPr>
          <p:cNvSpPr txBox="1">
            <a:spLocks/>
          </p:cNvSpPr>
          <p:nvPr/>
        </p:nvSpPr>
        <p:spPr>
          <a:xfrm>
            <a:off x="2990850" y="200025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Without the normal workday signals, like a commute, it can be harder to unplug. Make sure to take breaks, stay hydrated, and give yourself opportunities to “clock out” from remote work at the end of the day.</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Outlook Time Zones</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Outlook Setting - Work Hours</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Outlook Setting - End Meetings Early</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29272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HPElitebook_0835">
            <a:extLst>
              <a:ext uri="{FF2B5EF4-FFF2-40B4-BE49-F238E27FC236}">
                <a16:creationId xmlns:a16="http://schemas.microsoft.com/office/drawing/2014/main" id="{5D807102-9A6F-459D-870D-A79E92A5F323}"/>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B2309D6F-71B2-4F1F-AA5D-B9F6881073F2}"/>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848667D4-5108-4EB9-BE76-769CA8A739E6}"/>
              </a:ext>
            </a:extLst>
          </p:cNvPr>
          <p:cNvSpPr/>
          <p:nvPr/>
        </p:nvSpPr>
        <p:spPr>
          <a:xfrm>
            <a:off x="571500" y="609600"/>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75EF821E-0EE7-4D91-8C7F-D6A3AF1AF807}"/>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18865" y="1109371"/>
            <a:ext cx="1636659" cy="1481429"/>
          </a:xfrm>
          <a:prstGeom prst="rect">
            <a:avLst/>
          </a:prstGeom>
        </p:spPr>
      </p:pic>
      <p:sp>
        <p:nvSpPr>
          <p:cNvPr id="7" name="Title 6">
            <a:extLst>
              <a:ext uri="{FF2B5EF4-FFF2-40B4-BE49-F238E27FC236}">
                <a16:creationId xmlns:a16="http://schemas.microsoft.com/office/drawing/2014/main" id="{7C67CFE3-B614-4C0C-B8A9-6593F96FE867}"/>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Embrace Online Meetings</a:t>
            </a:r>
          </a:p>
        </p:txBody>
      </p:sp>
      <p:sp>
        <p:nvSpPr>
          <p:cNvPr id="8" name="Content Placeholder 8">
            <a:extLst>
              <a:ext uri="{FF2B5EF4-FFF2-40B4-BE49-F238E27FC236}">
                <a16:creationId xmlns:a16="http://schemas.microsoft.com/office/drawing/2014/main" id="{572C5172-963B-4729-A91D-0DFDF8FA844B}"/>
              </a:ext>
            </a:extLst>
          </p:cNvPr>
          <p:cNvSpPr txBox="1">
            <a:spLocks/>
          </p:cNvSpPr>
          <p:nvPr/>
        </p:nvSpPr>
        <p:spPr>
          <a:xfrm>
            <a:off x="2990850" y="200025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Make sure all meetings include a virtual “join” option so that team members can join from wherever they are working. Turn video on so your team can interact face to face and feel more connected. </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Schedule a Meeting</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Join a Meeting</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Share Content</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sz="3200">
                <a:solidFill>
                  <a:prstClr val="white"/>
                </a:solidFill>
                <a:latin typeface="Calibri" panose="020F0502020204030204"/>
              </a:rPr>
              <a:t>Video</a:t>
            </a:r>
            <a:endParaRPr kumimoji="0" lang="en-US" sz="3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2395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lenovoThinkPad_1522">
            <a:extLst>
              <a:ext uri="{FF2B5EF4-FFF2-40B4-BE49-F238E27FC236}">
                <a16:creationId xmlns:a16="http://schemas.microsoft.com/office/drawing/2014/main" id="{C48DB357-51B4-48E6-A30C-B1FA6D905418}"/>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0C842D8F-000D-4AC2-AF87-47EBFA5EDE63}"/>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CCDB5AAD-2DB9-445F-A23E-84C8F577E64F}"/>
              </a:ext>
            </a:extLst>
          </p:cNvPr>
          <p:cNvSpPr/>
          <p:nvPr/>
        </p:nvSpPr>
        <p:spPr>
          <a:xfrm>
            <a:off x="571500" y="609600"/>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82768C5F-89A6-43FC-A3B2-929F0DD1D5B3}"/>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28397" y="1066457"/>
            <a:ext cx="1462403" cy="1588631"/>
          </a:xfrm>
          <a:prstGeom prst="rect">
            <a:avLst/>
          </a:prstGeom>
        </p:spPr>
      </p:pic>
      <p:sp>
        <p:nvSpPr>
          <p:cNvPr id="7" name="Title 6">
            <a:extLst>
              <a:ext uri="{FF2B5EF4-FFF2-40B4-BE49-F238E27FC236}">
                <a16:creationId xmlns:a16="http://schemas.microsoft.com/office/drawing/2014/main" id="{0A5BBFBA-14B8-43C0-941E-2D7D3ABB1FD0}"/>
              </a:ext>
            </a:extLst>
          </p:cNvPr>
          <p:cNvSpPr txBox="1">
            <a:spLocks/>
          </p:cNvSpPr>
          <p:nvPr/>
        </p:nvSpPr>
        <p:spPr>
          <a:xfrm>
            <a:off x="2990850" y="1246188"/>
            <a:ext cx="775335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Be mindful and inclusive</a:t>
            </a:r>
          </a:p>
        </p:txBody>
      </p:sp>
      <p:sp>
        <p:nvSpPr>
          <p:cNvPr id="8" name="Content Placeholder 8">
            <a:extLst>
              <a:ext uri="{FF2B5EF4-FFF2-40B4-BE49-F238E27FC236}">
                <a16:creationId xmlns:a16="http://schemas.microsoft.com/office/drawing/2014/main" id="{15DDECAA-CF31-4AF6-9661-EFACFEC29661}"/>
              </a:ext>
            </a:extLst>
          </p:cNvPr>
          <p:cNvSpPr txBox="1">
            <a:spLocks/>
          </p:cNvSpPr>
          <p:nvPr/>
        </p:nvSpPr>
        <p:spPr>
          <a:xfrm>
            <a:off x="2990850" y="2000250"/>
            <a:ext cx="8591550"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A crowded conference call can make it difficult for people to share their opinions. Pause frequently to allow time for questions and remind attendees that they can use the chat window to share their thoughts.</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Live Captions</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OneNote</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Get a Link to Teams, Channels, Tabs, Files, Conversations</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51183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lenovoThinkPad_1431">
            <a:extLst>
              <a:ext uri="{FF2B5EF4-FFF2-40B4-BE49-F238E27FC236}">
                <a16:creationId xmlns:a16="http://schemas.microsoft.com/office/drawing/2014/main" id="{30BA2846-3E2F-4935-94F1-CA8E23143ECB}"/>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654B2D41-A603-42F0-8A20-36F9D5697462}"/>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C8E29F44-BA2C-4065-89EE-4932192A8FAB}"/>
              </a:ext>
            </a:extLst>
          </p:cNvPr>
          <p:cNvSpPr/>
          <p:nvPr/>
        </p:nvSpPr>
        <p:spPr>
          <a:xfrm>
            <a:off x="571500" y="609600"/>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Title 6">
            <a:extLst>
              <a:ext uri="{FF2B5EF4-FFF2-40B4-BE49-F238E27FC236}">
                <a16:creationId xmlns:a16="http://schemas.microsoft.com/office/drawing/2014/main" id="{D3CB44D4-F3CE-4634-9B44-791767690CA5}"/>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Record your meetings</a:t>
            </a:r>
          </a:p>
        </p:txBody>
      </p:sp>
      <p:sp>
        <p:nvSpPr>
          <p:cNvPr id="10" name="Content Placeholder 8">
            <a:extLst>
              <a:ext uri="{FF2B5EF4-FFF2-40B4-BE49-F238E27FC236}">
                <a16:creationId xmlns:a16="http://schemas.microsoft.com/office/drawing/2014/main" id="{A5D5F691-6D2E-48C8-A9F5-137BA18CED69}"/>
              </a:ext>
            </a:extLst>
          </p:cNvPr>
          <p:cNvSpPr txBox="1">
            <a:spLocks/>
          </p:cNvSpPr>
          <p:nvPr/>
        </p:nvSpPr>
        <p:spPr>
          <a:xfrm>
            <a:off x="2990850" y="200025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When you start a meeting, hit “record.” Team members who aren’t able to join can watch later or search the automatically generated transcript for important information. That way, people can easily review anything they missed or need repeated.</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Record a Meeting</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Play and Share a Recording</a:t>
            </a:r>
          </a:p>
        </p:txBody>
      </p:sp>
      <p:pic>
        <p:nvPicPr>
          <p:cNvPr id="2" name="Picture 1">
            <a:extLst>
              <a:ext uri="{FF2B5EF4-FFF2-40B4-BE49-F238E27FC236}">
                <a16:creationId xmlns:a16="http://schemas.microsoft.com/office/drawing/2014/main" id="{B42D0DF6-65D8-4ADB-B3CF-BDFDA1F8A145}"/>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976143" y="1246188"/>
            <a:ext cx="1742263" cy="754062"/>
          </a:xfrm>
          <a:prstGeom prst="rect">
            <a:avLst/>
          </a:prstGeom>
        </p:spPr>
      </p:pic>
    </p:spTree>
    <p:extLst>
      <p:ext uri="{BB962C8B-B14F-4D97-AF65-F5344CB8AC3E}">
        <p14:creationId xmlns:p14="http://schemas.microsoft.com/office/powerpoint/2010/main" val="27957092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HPElitebook_0708">
            <a:extLst>
              <a:ext uri="{FF2B5EF4-FFF2-40B4-BE49-F238E27FC236}">
                <a16:creationId xmlns:a16="http://schemas.microsoft.com/office/drawing/2014/main" id="{6CED8CA2-C264-41F8-8EDF-ED7CF6B82BC1}"/>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53611939-4D16-4BDA-A4C0-6294FC4BBC4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26EA50D5-E093-4EB7-BECE-B275654A0751}"/>
              </a:ext>
            </a:extLst>
          </p:cNvPr>
          <p:cNvSpPr/>
          <p:nvPr/>
        </p:nvSpPr>
        <p:spPr>
          <a:xfrm>
            <a:off x="571500" y="609600"/>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Title 6">
            <a:extLst>
              <a:ext uri="{FF2B5EF4-FFF2-40B4-BE49-F238E27FC236}">
                <a16:creationId xmlns:a16="http://schemas.microsoft.com/office/drawing/2014/main" id="{8A60F335-EB4E-4946-A54C-CE8E5B54A253}"/>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Make up for missing hallway talk</a:t>
            </a:r>
          </a:p>
        </p:txBody>
      </p:sp>
      <p:sp>
        <p:nvSpPr>
          <p:cNvPr id="11" name="Content Placeholder 8">
            <a:extLst>
              <a:ext uri="{FF2B5EF4-FFF2-40B4-BE49-F238E27FC236}">
                <a16:creationId xmlns:a16="http://schemas.microsoft.com/office/drawing/2014/main" id="{B19649D2-5F4D-40D2-A972-5E7EB7D2466C}"/>
              </a:ext>
            </a:extLst>
          </p:cNvPr>
          <p:cNvSpPr txBox="1">
            <a:spLocks/>
          </p:cNvSpPr>
          <p:nvPr/>
        </p:nvSpPr>
        <p:spPr>
          <a:xfrm>
            <a:off x="2990850" y="200025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The quick chat at the water cooler is what many people miss the most when working remotely. Instead, be deliberate about and connecting with your coworkers. Think about chat messages as your virtual watercooler and set yourself a reminder to check in with people regularly.</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14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1"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Start a Chat</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1"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Conversations Tab in Channels</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1"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Format a Message</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1"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Use @Mentions</a:t>
            </a:r>
          </a:p>
        </p:txBody>
      </p:sp>
      <p:pic>
        <p:nvPicPr>
          <p:cNvPr id="2" name="Picture 1">
            <a:extLst>
              <a:ext uri="{FF2B5EF4-FFF2-40B4-BE49-F238E27FC236}">
                <a16:creationId xmlns:a16="http://schemas.microsoft.com/office/drawing/2014/main" id="{2B4EB994-3B25-4ED7-8D7E-2E600C8B7C81}"/>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92903" y="1246188"/>
            <a:ext cx="1416948" cy="1339495"/>
          </a:xfrm>
          <a:prstGeom prst="rect">
            <a:avLst/>
          </a:prstGeom>
        </p:spPr>
      </p:pic>
    </p:spTree>
    <p:extLst>
      <p:ext uri="{BB962C8B-B14F-4D97-AF65-F5344CB8AC3E}">
        <p14:creationId xmlns:p14="http://schemas.microsoft.com/office/powerpoint/2010/main" val="3203319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lenovoThinkPad_1507">
            <a:extLst>
              <a:ext uri="{FF2B5EF4-FFF2-40B4-BE49-F238E27FC236}">
                <a16:creationId xmlns:a16="http://schemas.microsoft.com/office/drawing/2014/main" id="{262B61BC-11A1-462D-88FB-40978AD53D1E}"/>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19EC1420-300E-4CCB-8438-3BB8ECF343C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F7AA7B8E-0754-44B7-B80F-72470B3D6502}"/>
              </a:ext>
            </a:extLst>
          </p:cNvPr>
          <p:cNvSpPr/>
          <p:nvPr/>
        </p:nvSpPr>
        <p:spPr>
          <a:xfrm>
            <a:off x="571500" y="609600"/>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88AE424C-6728-42A5-8355-E6FEC9BA0365}"/>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Bring the team together</a:t>
            </a:r>
          </a:p>
        </p:txBody>
      </p:sp>
      <p:sp>
        <p:nvSpPr>
          <p:cNvPr id="8" name="Content Placeholder 8">
            <a:extLst>
              <a:ext uri="{FF2B5EF4-FFF2-40B4-BE49-F238E27FC236}">
                <a16:creationId xmlns:a16="http://schemas.microsoft.com/office/drawing/2014/main" id="{2AE63C1C-F37F-41FE-95BD-893CC60F7127}"/>
              </a:ext>
            </a:extLst>
          </p:cNvPr>
          <p:cNvSpPr txBox="1">
            <a:spLocks/>
          </p:cNvSpPr>
          <p:nvPr/>
        </p:nvSpPr>
        <p:spPr>
          <a:xfrm>
            <a:off x="2990850" y="200025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Working remotely can feel a bit isolating. It’s important to create opportunities for the whole team to virtually get together, whether it’s large brainstorms with the Microsoft Whiteboard app or daily check-ins over a virtual coffee.</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rPr>
              <a:t>Channel Meeting</a:t>
            </a:r>
          </a:p>
        </p:txBody>
      </p:sp>
      <p:pic>
        <p:nvPicPr>
          <p:cNvPr id="6" name="Picture 5">
            <a:extLst>
              <a:ext uri="{FF2B5EF4-FFF2-40B4-BE49-F238E27FC236}">
                <a16:creationId xmlns:a16="http://schemas.microsoft.com/office/drawing/2014/main" id="{9FE42ED2-B219-46D5-A797-5D558F394F8A}"/>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04549" y="1246188"/>
            <a:ext cx="1562451" cy="1020920"/>
          </a:xfrm>
          <a:prstGeom prst="rect">
            <a:avLst/>
          </a:prstGeom>
        </p:spPr>
      </p:pic>
    </p:spTree>
    <p:extLst>
      <p:ext uri="{BB962C8B-B14F-4D97-AF65-F5344CB8AC3E}">
        <p14:creationId xmlns:p14="http://schemas.microsoft.com/office/powerpoint/2010/main" val="25143522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lenovoThinkPad_1522">
            <a:extLst>
              <a:ext uri="{FF2B5EF4-FFF2-40B4-BE49-F238E27FC236}">
                <a16:creationId xmlns:a16="http://schemas.microsoft.com/office/drawing/2014/main" id="{C48DB357-51B4-48E6-A30C-B1FA6D905418}"/>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0C842D8F-000D-4AC2-AF87-47EBFA5EDE63}"/>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CCDB5AAD-2DB9-445F-A23E-84C8F577E64F}"/>
              </a:ext>
            </a:extLst>
          </p:cNvPr>
          <p:cNvSpPr/>
          <p:nvPr/>
        </p:nvSpPr>
        <p:spPr>
          <a:xfrm>
            <a:off x="571500" y="609600"/>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0A5BBFBA-14B8-43C0-941E-2D7D3ABB1FD0}"/>
              </a:ext>
            </a:extLst>
          </p:cNvPr>
          <p:cNvSpPr txBox="1">
            <a:spLocks/>
          </p:cNvSpPr>
          <p:nvPr/>
        </p:nvSpPr>
        <p:spPr>
          <a:xfrm>
            <a:off x="2990850" y="1246188"/>
            <a:ext cx="775335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Have Fun</a:t>
            </a:r>
          </a:p>
        </p:txBody>
      </p:sp>
      <p:sp>
        <p:nvSpPr>
          <p:cNvPr id="8" name="Content Placeholder 8">
            <a:extLst>
              <a:ext uri="{FF2B5EF4-FFF2-40B4-BE49-F238E27FC236}">
                <a16:creationId xmlns:a16="http://schemas.microsoft.com/office/drawing/2014/main" id="{15DDECAA-CF31-4AF6-9661-EFACFEC29661}"/>
              </a:ext>
            </a:extLst>
          </p:cNvPr>
          <p:cNvSpPr txBox="1">
            <a:spLocks/>
          </p:cNvSpPr>
          <p:nvPr/>
        </p:nvSpPr>
        <p:spPr>
          <a:xfrm>
            <a:off x="2990850" y="2000250"/>
            <a:ext cx="8591550"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Use Teams to encourage fun activities and challenges to maintain morale. Holding a photo contest or praising employees for creative ideas are great ways to help the team stay positive, engaged and energized.</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1"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Send Praise</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1" i="0" u="none" strike="noStrike" kern="1200" cap="none" spc="0" normalizeH="0" baseline="0" noProof="0" dirty="0">
                <a:ln>
                  <a:noFill/>
                </a:ln>
                <a:solidFill>
                  <a:prstClr val="white"/>
                </a:solidFill>
                <a:effectLst/>
                <a:uLnTx/>
                <a:uFillTx/>
                <a:latin typeface="Calibri Light" panose="020F0302020204030204" pitchFamily="34" charset="0"/>
                <a:ea typeface="+mn-ea"/>
                <a:cs typeface="Calibri Light" panose="020F0302020204030204" pitchFamily="34" charset="0"/>
              </a:rPr>
              <a:t>Send an Emoji, GIF or Sticker</a:t>
            </a:r>
          </a:p>
        </p:txBody>
      </p:sp>
      <p:pic>
        <p:nvPicPr>
          <p:cNvPr id="6" name="Picture 5">
            <a:extLst>
              <a:ext uri="{FF2B5EF4-FFF2-40B4-BE49-F238E27FC236}">
                <a16:creationId xmlns:a16="http://schemas.microsoft.com/office/drawing/2014/main" id="{D4C43E2E-3F3F-4E5F-92BA-A1F03CE59A1A}"/>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53234" y="1246188"/>
            <a:ext cx="1440230" cy="1550381"/>
          </a:xfrm>
          <a:prstGeom prst="rect">
            <a:avLst/>
          </a:prstGeom>
        </p:spPr>
      </p:pic>
    </p:spTree>
    <p:extLst>
      <p:ext uri="{BB962C8B-B14F-4D97-AF65-F5344CB8AC3E}">
        <p14:creationId xmlns:p14="http://schemas.microsoft.com/office/powerpoint/2010/main" val="2823254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lenovoThinkPad_1507">
            <a:extLst>
              <a:ext uri="{FF2B5EF4-FFF2-40B4-BE49-F238E27FC236}">
                <a16:creationId xmlns:a16="http://schemas.microsoft.com/office/drawing/2014/main" id="{F330CCD0-CF1F-4AF6-88C7-C40C9A49F18E}"/>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4F6BFB0-B221-4FEC-8CAB-6E44B32756F4}"/>
              </a:ext>
            </a:extLst>
          </p:cNvPr>
          <p:cNvSpPr>
            <a:spLocks noGrp="1"/>
          </p:cNvSpPr>
          <p:nvPr>
            <p:ph type="title"/>
          </p:nvPr>
        </p:nvSpPr>
        <p:spPr/>
        <p:txBody>
          <a:bodyPr/>
          <a:lstStyle/>
          <a:p>
            <a:r>
              <a:rPr lang="en-US" sz="9600" b="1" dirty="0">
                <a:latin typeface="Segoe UI Bold" panose="020B0802040204020203" pitchFamily="34" charset="0"/>
                <a:cs typeface="Segoe UI Bold" panose="020B0802040204020203" pitchFamily="34" charset="0"/>
              </a:rPr>
              <a:t>Questions?</a:t>
            </a:r>
          </a:p>
        </p:txBody>
      </p:sp>
      <p:sp>
        <p:nvSpPr>
          <p:cNvPr id="5" name="Rectangle 4">
            <a:extLst>
              <a:ext uri="{FF2B5EF4-FFF2-40B4-BE49-F238E27FC236}">
                <a16:creationId xmlns:a16="http://schemas.microsoft.com/office/drawing/2014/main" id="{81AB5A31-02B1-47B8-A007-5436893B2BE7}"/>
              </a:ext>
            </a:extLst>
          </p:cNvPr>
          <p:cNvSpPr/>
          <p:nvPr/>
        </p:nvSpPr>
        <p:spPr>
          <a:xfrm>
            <a:off x="5310993" y="0"/>
            <a:ext cx="6881007" cy="2110592"/>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90488" lvl="5">
              <a:defRPr/>
            </a:pPr>
            <a:r>
              <a:rPr lang="en-GB" sz="3200"/>
              <a:t>Check back for updated FAQ and other content here: </a:t>
            </a:r>
            <a:r>
              <a:rPr lang="en-GB" sz="3200" u="sng">
                <a:hlinkClick r:id="rId4">
                  <a:extLst>
                    <a:ext uri="{A12FA001-AC4F-418D-AE19-62706E023703}">
                      <ahyp:hlinkClr xmlns:ahyp="http://schemas.microsoft.com/office/drawing/2018/hyperlinkcolor" val="tx"/>
                    </a:ext>
                  </a:extLst>
                </a:hlinkClick>
              </a:rPr>
              <a:t>https://aka.ms/RemoteWorkPerth/</a:t>
            </a:r>
            <a:endParaRPr lang="en-AU" sz="3200"/>
          </a:p>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95448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lenovoThinkPad_1431">
            <a:extLst>
              <a:ext uri="{FF2B5EF4-FFF2-40B4-BE49-F238E27FC236}">
                <a16:creationId xmlns:a16="http://schemas.microsoft.com/office/drawing/2014/main" id="{30BA2846-3E2F-4935-94F1-CA8E23143ECB}"/>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654B2D41-A603-42F0-8A20-36F9D5697462}"/>
              </a:ext>
            </a:extLst>
          </p:cNvPr>
          <p:cNvSpPr/>
          <p:nvPr/>
        </p:nvSpPr>
        <p:spPr>
          <a:xfrm>
            <a:off x="-83127"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C8E29F44-BA2C-4065-89EE-4932192A8FAB}"/>
              </a:ext>
            </a:extLst>
          </p:cNvPr>
          <p:cNvSpPr/>
          <p:nvPr/>
        </p:nvSpPr>
        <p:spPr>
          <a:xfrm>
            <a:off x="571500" y="609600"/>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AB7B2A86-6FA6-41EB-8A62-6C31B43BA75E}"/>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975965" y="1204655"/>
            <a:ext cx="1847521" cy="1367095"/>
          </a:xfrm>
          <a:prstGeom prst="rect">
            <a:avLst/>
          </a:prstGeom>
        </p:spPr>
      </p:pic>
      <p:sp>
        <p:nvSpPr>
          <p:cNvPr id="9" name="Title 6">
            <a:extLst>
              <a:ext uri="{FF2B5EF4-FFF2-40B4-BE49-F238E27FC236}">
                <a16:creationId xmlns:a16="http://schemas.microsoft.com/office/drawing/2014/main" id="{D3CB44D4-F3CE-4634-9B44-791767690CA5}"/>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Agenda</a:t>
            </a:r>
          </a:p>
        </p:txBody>
      </p:sp>
      <p:sp>
        <p:nvSpPr>
          <p:cNvPr id="10" name="Content Placeholder 8">
            <a:extLst>
              <a:ext uri="{FF2B5EF4-FFF2-40B4-BE49-F238E27FC236}">
                <a16:creationId xmlns:a16="http://schemas.microsoft.com/office/drawing/2014/main" id="{A5D5F691-6D2E-48C8-A9F5-137BA18CED69}"/>
              </a:ext>
            </a:extLst>
          </p:cNvPr>
          <p:cNvSpPr txBox="1">
            <a:spLocks/>
          </p:cNvSpPr>
          <p:nvPr/>
        </p:nvSpPr>
        <p:spPr>
          <a:xfrm>
            <a:off x="2990850" y="200025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5" indent="-457200">
              <a:defRPr/>
            </a:pPr>
            <a:r>
              <a:rPr lang="en-US" sz="3200" dirty="0">
                <a:solidFill>
                  <a:prstClr val="white"/>
                </a:solidFill>
              </a:rPr>
              <a:t>Welcome 	</a:t>
            </a:r>
          </a:p>
          <a:p>
            <a:pPr marL="457200" lvl="5" indent="-457200">
              <a:defRPr/>
            </a:pPr>
            <a:r>
              <a:rPr lang="en-US" sz="3200" dirty="0">
                <a:solidFill>
                  <a:prstClr val="white"/>
                </a:solidFill>
              </a:rPr>
              <a:t>Guide 		</a:t>
            </a:r>
          </a:p>
          <a:p>
            <a:pPr marL="457200" lvl="5" indent="-457200">
              <a:defRPr/>
            </a:pPr>
            <a:r>
              <a:rPr lang="en-US" sz="3200" dirty="0">
                <a:solidFill>
                  <a:prstClr val="white"/>
                </a:solidFill>
              </a:rPr>
              <a:t>WVD User View Demo 		</a:t>
            </a:r>
          </a:p>
          <a:p>
            <a:pPr marL="457200" lvl="5" indent="-457200">
              <a:defRPr/>
            </a:pPr>
            <a:r>
              <a:rPr lang="en-US" sz="3200" dirty="0">
                <a:solidFill>
                  <a:prstClr val="white"/>
                </a:solidFill>
              </a:rPr>
              <a:t>Tips and tricks for remote work 	</a:t>
            </a:r>
          </a:p>
          <a:p>
            <a:pPr marL="457200" lvl="5" indent="-457200">
              <a:defRPr/>
            </a:pPr>
            <a:r>
              <a:rPr lang="en-US" sz="3200" dirty="0">
                <a:solidFill>
                  <a:prstClr val="white"/>
                </a:solidFill>
              </a:rPr>
              <a:t>Q&amp;A</a:t>
            </a: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41036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HPElitebook_0708">
            <a:extLst>
              <a:ext uri="{FF2B5EF4-FFF2-40B4-BE49-F238E27FC236}">
                <a16:creationId xmlns:a16="http://schemas.microsoft.com/office/drawing/2014/main" id="{6CED8CA2-C264-41F8-8EDF-ED7CF6B82BC1}"/>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53611939-4D16-4BDA-A4C0-6294FC4BBC4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26EA50D5-E093-4EB7-BECE-B275654A0751}"/>
              </a:ext>
            </a:extLst>
          </p:cNvPr>
          <p:cNvSpPr/>
          <p:nvPr/>
        </p:nvSpPr>
        <p:spPr>
          <a:xfrm>
            <a:off x="590550" y="585107"/>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E11D203D-D4A7-475D-8AB4-8980C4C5BAD3}"/>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28390" y="1137941"/>
            <a:ext cx="1423198" cy="1300459"/>
          </a:xfrm>
          <a:prstGeom prst="rect">
            <a:avLst/>
          </a:prstGeom>
        </p:spPr>
      </p:pic>
      <p:sp>
        <p:nvSpPr>
          <p:cNvPr id="10" name="Title 6">
            <a:extLst>
              <a:ext uri="{FF2B5EF4-FFF2-40B4-BE49-F238E27FC236}">
                <a16:creationId xmlns:a16="http://schemas.microsoft.com/office/drawing/2014/main" id="{8A60F335-EB4E-4946-A54C-CE8E5B54A253}"/>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Local Response Team</a:t>
            </a:r>
          </a:p>
        </p:txBody>
      </p:sp>
      <p:sp>
        <p:nvSpPr>
          <p:cNvPr id="11" name="Content Placeholder 8">
            <a:extLst>
              <a:ext uri="{FF2B5EF4-FFF2-40B4-BE49-F238E27FC236}">
                <a16:creationId xmlns:a16="http://schemas.microsoft.com/office/drawing/2014/main" id="{B19649D2-5F4D-40D2-A972-5E7EB7D2466C}"/>
              </a:ext>
            </a:extLst>
          </p:cNvPr>
          <p:cNvSpPr txBox="1">
            <a:spLocks/>
          </p:cNvSpPr>
          <p:nvPr/>
        </p:nvSpPr>
        <p:spPr>
          <a:xfrm>
            <a:off x="2990849" y="178817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7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indent="0">
              <a:buNone/>
            </a:pPr>
            <a:r>
              <a:rPr lang="en-GB" dirty="0"/>
              <a:t>For any questions or assistance, please contact one of your local team members who can assist:</a:t>
            </a:r>
            <a:endParaRPr lang="en-AU" dirty="0"/>
          </a:p>
          <a:p>
            <a:pPr lvl="1"/>
            <a:r>
              <a:rPr lang="en-GB" dirty="0"/>
              <a:t>Charles Poulsen, </a:t>
            </a:r>
            <a:r>
              <a:rPr lang="en-GB" u="sng" dirty="0">
                <a:hlinkClick r:id="rId5">
                  <a:extLst>
                    <a:ext uri="{A12FA001-AC4F-418D-AE19-62706E023703}">
                      <ahyp:hlinkClr xmlns:ahyp="http://schemas.microsoft.com/office/drawing/2018/hyperlinkcolor" val="tx"/>
                    </a:ext>
                  </a:extLst>
                </a:hlinkClick>
              </a:rPr>
              <a:t>charles.poulsen@microsoft.com</a:t>
            </a:r>
            <a:r>
              <a:rPr lang="en-GB" u="sng" dirty="0"/>
              <a:t> </a:t>
            </a:r>
            <a:endParaRPr lang="en-AU" u="sng" dirty="0"/>
          </a:p>
          <a:p>
            <a:pPr lvl="1"/>
            <a:r>
              <a:rPr lang="en-GB" dirty="0"/>
              <a:t>Wasim Anwar, </a:t>
            </a:r>
            <a:r>
              <a:rPr lang="en-GB" u="sng">
                <a:hlinkClick r:id="rId6">
                  <a:extLst>
                    <a:ext uri="{A12FA001-AC4F-418D-AE19-62706E023703}">
                      <ahyp:hlinkClr xmlns:ahyp="http://schemas.microsoft.com/office/drawing/2018/hyperlinkcolor" val="tx"/>
                    </a:ext>
                  </a:extLst>
                </a:hlinkClick>
              </a:rPr>
              <a:t>wasim</a:t>
            </a:r>
            <a:r>
              <a:rPr lang="en-GB" u="sng" dirty="0">
                <a:hlinkClick r:id="rId6">
                  <a:extLst>
                    <a:ext uri="{A12FA001-AC4F-418D-AE19-62706E023703}">
                      <ahyp:hlinkClr xmlns:ahyp="http://schemas.microsoft.com/office/drawing/2018/hyperlinkcolor" val="tx"/>
                    </a:ext>
                  </a:extLst>
                </a:hlinkClick>
              </a:rPr>
              <a:t>.</a:t>
            </a:r>
            <a:r>
              <a:rPr lang="en-GB" u="sng">
                <a:hlinkClick r:id="rId6">
                  <a:extLst>
                    <a:ext uri="{A12FA001-AC4F-418D-AE19-62706E023703}">
                      <ahyp:hlinkClr xmlns:ahyp="http://schemas.microsoft.com/office/drawing/2018/hyperlinkcolor" val="tx"/>
                    </a:ext>
                  </a:extLst>
                </a:hlinkClick>
              </a:rPr>
              <a:t>anwar</a:t>
            </a:r>
            <a:r>
              <a:rPr lang="en-GB" u="sng" dirty="0">
                <a:hlinkClick r:id="rId6">
                  <a:extLst>
                    <a:ext uri="{A12FA001-AC4F-418D-AE19-62706E023703}">
                      <ahyp:hlinkClr xmlns:ahyp="http://schemas.microsoft.com/office/drawing/2018/hyperlinkcolor" val="tx"/>
                    </a:ext>
                  </a:extLst>
                </a:hlinkClick>
              </a:rPr>
              <a:t>@microsoft.com</a:t>
            </a:r>
            <a:r>
              <a:rPr lang="en-GB" u="sng" dirty="0"/>
              <a:t> </a:t>
            </a:r>
            <a:endParaRPr lang="en-AU" u="sng" dirty="0"/>
          </a:p>
          <a:p>
            <a:pPr lvl="1"/>
            <a:r>
              <a:rPr lang="en-GB" dirty="0"/>
              <a:t>Russel Anderson, </a:t>
            </a:r>
            <a:r>
              <a:rPr lang="en-GB" u="sng" dirty="0">
                <a:hlinkClick r:id="rId7">
                  <a:extLst>
                    <a:ext uri="{A12FA001-AC4F-418D-AE19-62706E023703}">
                      <ahyp:hlinkClr xmlns:ahyp="http://schemas.microsoft.com/office/drawing/2018/hyperlinkcolor" val="tx"/>
                    </a:ext>
                  </a:extLst>
                </a:hlinkClick>
              </a:rPr>
              <a:t>russela@microsoft.com</a:t>
            </a:r>
            <a:r>
              <a:rPr lang="en-GB" dirty="0"/>
              <a:t> </a:t>
            </a:r>
            <a:endParaRPr lang="en-AU" dirty="0"/>
          </a:p>
          <a:p>
            <a:pPr lvl="1"/>
            <a:r>
              <a:rPr lang="en-GB" dirty="0"/>
              <a:t>Brian Carter, </a:t>
            </a:r>
            <a:r>
              <a:rPr lang="en-GB" u="sng">
                <a:hlinkClick r:id="rId8">
                  <a:extLst>
                    <a:ext uri="{A12FA001-AC4F-418D-AE19-62706E023703}">
                      <ahyp:hlinkClr xmlns:ahyp="http://schemas.microsoft.com/office/drawing/2018/hyperlinkcolor" val="tx"/>
                    </a:ext>
                  </a:extLst>
                </a:hlinkClick>
              </a:rPr>
              <a:t>brian</a:t>
            </a:r>
            <a:r>
              <a:rPr lang="en-GB" u="sng" dirty="0">
                <a:hlinkClick r:id="rId8">
                  <a:extLst>
                    <a:ext uri="{A12FA001-AC4F-418D-AE19-62706E023703}">
                      <ahyp:hlinkClr xmlns:ahyp="http://schemas.microsoft.com/office/drawing/2018/hyperlinkcolor" val="tx"/>
                    </a:ext>
                  </a:extLst>
                </a:hlinkClick>
              </a:rPr>
              <a:t>.</a:t>
            </a:r>
            <a:r>
              <a:rPr lang="en-GB" u="sng">
                <a:hlinkClick r:id="rId8">
                  <a:extLst>
                    <a:ext uri="{A12FA001-AC4F-418D-AE19-62706E023703}">
                      <ahyp:hlinkClr xmlns:ahyp="http://schemas.microsoft.com/office/drawing/2018/hyperlinkcolor" val="tx"/>
                    </a:ext>
                  </a:extLst>
                </a:hlinkClick>
              </a:rPr>
              <a:t>carter</a:t>
            </a:r>
            <a:r>
              <a:rPr lang="en-GB" u="sng" dirty="0">
                <a:hlinkClick r:id="rId8">
                  <a:extLst>
                    <a:ext uri="{A12FA001-AC4F-418D-AE19-62706E023703}">
                      <ahyp:hlinkClr xmlns:ahyp="http://schemas.microsoft.com/office/drawing/2018/hyperlinkcolor" val="tx"/>
                    </a:ext>
                  </a:extLst>
                </a:hlinkClick>
              </a:rPr>
              <a:t>@microsoft.com</a:t>
            </a:r>
            <a:r>
              <a:rPr lang="en-GB" u="sng" dirty="0"/>
              <a:t> </a:t>
            </a:r>
            <a:endParaRPr lang="en-AU" u="sng" dirty="0"/>
          </a:p>
          <a:p>
            <a:pPr lvl="1"/>
            <a:r>
              <a:rPr lang="en-GB" dirty="0"/>
              <a:t>Antoinette Jago, </a:t>
            </a:r>
            <a:r>
              <a:rPr lang="en-GB" u="sng" dirty="0">
                <a:hlinkClick r:id="rId9">
                  <a:extLst>
                    <a:ext uri="{A12FA001-AC4F-418D-AE19-62706E023703}">
                      <ahyp:hlinkClr xmlns:ahyp="http://schemas.microsoft.com/office/drawing/2018/hyperlinkcolor" val="tx"/>
                    </a:ext>
                  </a:extLst>
                </a:hlinkClick>
              </a:rPr>
              <a:t>anjago@microsoft.com</a:t>
            </a:r>
            <a:r>
              <a:rPr lang="en-GB" dirty="0"/>
              <a:t> </a:t>
            </a:r>
            <a:endParaRPr lang="en-AU" dirty="0"/>
          </a:p>
          <a:p>
            <a:pPr lvl="1"/>
            <a:r>
              <a:rPr lang="en-AU" err="1"/>
              <a:t>Jiaranai</a:t>
            </a:r>
            <a:r>
              <a:rPr lang="en-AU" dirty="0"/>
              <a:t> </a:t>
            </a:r>
            <a:r>
              <a:rPr lang="en-AU" err="1"/>
              <a:t>Keatnuxsuo</a:t>
            </a:r>
            <a:r>
              <a:rPr lang="en-AU" dirty="0"/>
              <a:t>, </a:t>
            </a:r>
            <a:r>
              <a:rPr lang="en-AU" u="sng">
                <a:hlinkClick r:id="rId10">
                  <a:extLst>
                    <a:ext uri="{A12FA001-AC4F-418D-AE19-62706E023703}">
                      <ahyp:hlinkClr xmlns:ahyp="http://schemas.microsoft.com/office/drawing/2018/hyperlinkcolor" val="tx"/>
                    </a:ext>
                  </a:extLst>
                </a:hlinkClick>
              </a:rPr>
              <a:t>jiaranai</a:t>
            </a:r>
            <a:r>
              <a:rPr lang="en-AU" u="sng" dirty="0">
                <a:hlinkClick r:id="rId10">
                  <a:extLst>
                    <a:ext uri="{A12FA001-AC4F-418D-AE19-62706E023703}">
                      <ahyp:hlinkClr xmlns:ahyp="http://schemas.microsoft.com/office/drawing/2018/hyperlinkcolor" val="tx"/>
                    </a:ext>
                  </a:extLst>
                </a:hlinkClick>
              </a:rPr>
              <a:t>.</a:t>
            </a:r>
            <a:r>
              <a:rPr lang="en-AU" u="sng">
                <a:hlinkClick r:id="rId10">
                  <a:extLst>
                    <a:ext uri="{A12FA001-AC4F-418D-AE19-62706E023703}">
                      <ahyp:hlinkClr xmlns:ahyp="http://schemas.microsoft.com/office/drawing/2018/hyperlinkcolor" val="tx"/>
                    </a:ext>
                  </a:extLst>
                </a:hlinkClick>
              </a:rPr>
              <a:t>keatnuxsuo</a:t>
            </a:r>
            <a:r>
              <a:rPr lang="en-AU" u="sng" dirty="0">
                <a:hlinkClick r:id="rId10">
                  <a:extLst>
                    <a:ext uri="{A12FA001-AC4F-418D-AE19-62706E023703}">
                      <ahyp:hlinkClr xmlns:ahyp="http://schemas.microsoft.com/office/drawing/2018/hyperlinkcolor" val="tx"/>
                    </a:ext>
                  </a:extLst>
                </a:hlinkClick>
              </a:rPr>
              <a:t>@microsoft.com</a:t>
            </a:r>
            <a:r>
              <a:rPr lang="en-AU" dirty="0"/>
              <a:t> </a:t>
            </a:r>
          </a:p>
          <a:p>
            <a:pPr lvl="1"/>
            <a:r>
              <a:rPr lang="en-AU" dirty="0"/>
              <a:t>Jonathan Wade, </a:t>
            </a:r>
            <a:r>
              <a:rPr lang="en-AU" u="sng" dirty="0">
                <a:hlinkClick r:id="rId11">
                  <a:extLst>
                    <a:ext uri="{A12FA001-AC4F-418D-AE19-62706E023703}">
                      <ahyp:hlinkClr xmlns:ahyp="http://schemas.microsoft.com/office/drawing/2018/hyperlinkcolor" val="tx"/>
                    </a:ext>
                  </a:extLst>
                </a:hlinkClick>
              </a:rPr>
              <a:t>jowade@microsoft.com</a:t>
            </a:r>
            <a:endParaRPr lang="en-AU" dirty="0"/>
          </a:p>
          <a:p>
            <a:pPr lvl="1"/>
            <a:r>
              <a:rPr lang="en-AU" dirty="0"/>
              <a:t>Zane Rahui, </a:t>
            </a:r>
            <a:r>
              <a:rPr lang="en-AU" u="sng" dirty="0">
                <a:hlinkClick r:id="rId12">
                  <a:extLst>
                    <a:ext uri="{A12FA001-AC4F-418D-AE19-62706E023703}">
                      <ahyp:hlinkClr xmlns:ahyp="http://schemas.microsoft.com/office/drawing/2018/hyperlinkcolor" val="tx"/>
                    </a:ext>
                  </a:extLst>
                </a:hlinkClick>
              </a:rPr>
              <a:t>zarahui@microsoft.com</a:t>
            </a:r>
            <a:r>
              <a:rPr lang="en-AU" dirty="0"/>
              <a:t> </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3696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HPElitebook_0708">
            <a:extLst>
              <a:ext uri="{FF2B5EF4-FFF2-40B4-BE49-F238E27FC236}">
                <a16:creationId xmlns:a16="http://schemas.microsoft.com/office/drawing/2014/main" id="{6CED8CA2-C264-41F8-8EDF-ED7CF6B82BC1}"/>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53611939-4D16-4BDA-A4C0-6294FC4BBC4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26EA50D5-E093-4EB7-BECE-B275654A0751}"/>
              </a:ext>
            </a:extLst>
          </p:cNvPr>
          <p:cNvSpPr/>
          <p:nvPr/>
        </p:nvSpPr>
        <p:spPr>
          <a:xfrm>
            <a:off x="590550" y="585107"/>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E11D203D-D4A7-475D-8AB4-8980C4C5BAD3}"/>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28390" y="1137941"/>
            <a:ext cx="1423198" cy="1300459"/>
          </a:xfrm>
          <a:prstGeom prst="rect">
            <a:avLst/>
          </a:prstGeom>
        </p:spPr>
      </p:pic>
      <p:sp>
        <p:nvSpPr>
          <p:cNvPr id="10" name="Title 6">
            <a:extLst>
              <a:ext uri="{FF2B5EF4-FFF2-40B4-BE49-F238E27FC236}">
                <a16:creationId xmlns:a16="http://schemas.microsoft.com/office/drawing/2014/main" id="{8A60F335-EB4E-4946-A54C-CE8E5B54A253}"/>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Resources Repository</a:t>
            </a:r>
          </a:p>
        </p:txBody>
      </p:sp>
      <p:sp>
        <p:nvSpPr>
          <p:cNvPr id="11" name="Content Placeholder 8">
            <a:extLst>
              <a:ext uri="{FF2B5EF4-FFF2-40B4-BE49-F238E27FC236}">
                <a16:creationId xmlns:a16="http://schemas.microsoft.com/office/drawing/2014/main" id="{B19649D2-5F4D-40D2-A972-5E7EB7D2466C}"/>
              </a:ext>
            </a:extLst>
          </p:cNvPr>
          <p:cNvSpPr txBox="1">
            <a:spLocks/>
          </p:cNvSpPr>
          <p:nvPr/>
        </p:nvSpPr>
        <p:spPr>
          <a:xfrm>
            <a:off x="2990849" y="1788170"/>
            <a:ext cx="8570441" cy="4248150"/>
          </a:xfrm>
          <a:prstGeom prst="rect">
            <a:avLst/>
          </a:prstGeom>
        </p:spPr>
        <p:txBody>
          <a:bodyPr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7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indent="0">
              <a:buNone/>
            </a:pPr>
            <a:r>
              <a:rPr lang="en-GB" dirty="0"/>
              <a:t>As the COVID-19 situation unfolds around the world, Microsoft is providing updates, guidance and support via:</a:t>
            </a:r>
            <a:endParaRPr lang="en-AU" dirty="0"/>
          </a:p>
          <a:p>
            <a:pPr lvl="1"/>
            <a:r>
              <a:rPr lang="en-GB" dirty="0"/>
              <a:t>Our Microsoft global hub found here. </a:t>
            </a:r>
            <a:r>
              <a:rPr lang="en-GB" u="sng" dirty="0">
                <a:hlinkClick r:id="rId5">
                  <a:extLst>
                    <a:ext uri="{A12FA001-AC4F-418D-AE19-62706E023703}">
                      <ahyp:hlinkClr xmlns:ahyp="http://schemas.microsoft.com/office/drawing/2018/hyperlinkcolor" val="tx"/>
                    </a:ext>
                  </a:extLst>
                </a:hlinkClick>
              </a:rPr>
              <a:t>https://news.microsoft.com/covid-19-response/</a:t>
            </a:r>
            <a:endParaRPr lang="en-AU" dirty="0"/>
          </a:p>
          <a:p>
            <a:pPr lvl="1"/>
            <a:r>
              <a:rPr lang="en-GB" dirty="0"/>
              <a:t>Our Microsoft Australia Hub here: </a:t>
            </a:r>
            <a:r>
              <a:rPr lang="en-GB" u="sng" dirty="0">
                <a:hlinkClick r:id="rId6">
                  <a:extLst>
                    <a:ext uri="{A12FA001-AC4F-418D-AE19-62706E023703}">
                      <ahyp:hlinkClr xmlns:ahyp="http://schemas.microsoft.com/office/drawing/2018/hyperlinkcolor" val="tx"/>
                    </a:ext>
                  </a:extLst>
                </a:hlinkClick>
              </a:rPr>
              <a:t>https://www.microsoft.com/en-au/coronavirus</a:t>
            </a:r>
            <a:endParaRPr lang="en-AU" dirty="0"/>
          </a:p>
          <a:p>
            <a:pPr marL="0" indent="0">
              <a:buNone/>
            </a:pPr>
            <a:r>
              <a:rPr lang="en-GB" dirty="0"/>
              <a:t>Additionally, we will be updating this document and other localised and curated WA content here: </a:t>
            </a:r>
            <a:r>
              <a:rPr lang="en-GB" u="sng" dirty="0">
                <a:hlinkClick r:id="rId7">
                  <a:extLst>
                    <a:ext uri="{A12FA001-AC4F-418D-AE19-62706E023703}">
                      <ahyp:hlinkClr xmlns:ahyp="http://schemas.microsoft.com/office/drawing/2018/hyperlinkcolor" val="tx"/>
                    </a:ext>
                  </a:extLst>
                </a:hlinkClick>
              </a:rPr>
              <a:t>https://aka.ms/RemoteWorkPerth/</a:t>
            </a:r>
            <a:endParaRPr lang="en-AU" dirty="0"/>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161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HPElitebook_0708">
            <a:extLst>
              <a:ext uri="{FF2B5EF4-FFF2-40B4-BE49-F238E27FC236}">
                <a16:creationId xmlns:a16="http://schemas.microsoft.com/office/drawing/2014/main" id="{6CED8CA2-C264-41F8-8EDF-ED7CF6B82BC1}"/>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53611939-4D16-4BDA-A4C0-6294FC4BBC4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26EA50D5-E093-4EB7-BECE-B275654A0751}"/>
              </a:ext>
            </a:extLst>
          </p:cNvPr>
          <p:cNvSpPr/>
          <p:nvPr/>
        </p:nvSpPr>
        <p:spPr>
          <a:xfrm>
            <a:off x="590550" y="585107"/>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E11D203D-D4A7-475D-8AB4-8980C4C5BAD3}"/>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28390" y="1137941"/>
            <a:ext cx="1423198" cy="1300459"/>
          </a:xfrm>
          <a:prstGeom prst="rect">
            <a:avLst/>
          </a:prstGeom>
        </p:spPr>
      </p:pic>
      <p:sp>
        <p:nvSpPr>
          <p:cNvPr id="10" name="Title 6">
            <a:extLst>
              <a:ext uri="{FF2B5EF4-FFF2-40B4-BE49-F238E27FC236}">
                <a16:creationId xmlns:a16="http://schemas.microsoft.com/office/drawing/2014/main" id="{8A60F335-EB4E-4946-A54C-CE8E5B54A253}"/>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rPr>
              <a:t>Staged Approach</a:t>
            </a:r>
          </a:p>
        </p:txBody>
      </p:sp>
      <p:sp>
        <p:nvSpPr>
          <p:cNvPr id="11" name="Content Placeholder 8">
            <a:extLst>
              <a:ext uri="{FF2B5EF4-FFF2-40B4-BE49-F238E27FC236}">
                <a16:creationId xmlns:a16="http://schemas.microsoft.com/office/drawing/2014/main" id="{B19649D2-5F4D-40D2-A972-5E7EB7D2466C}"/>
              </a:ext>
            </a:extLst>
          </p:cNvPr>
          <p:cNvSpPr txBox="1">
            <a:spLocks/>
          </p:cNvSpPr>
          <p:nvPr/>
        </p:nvSpPr>
        <p:spPr>
          <a:xfrm>
            <a:off x="2990849" y="178817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700" b="0" i="0" u="none" strike="noStrike" kern="1200" cap="none" spc="0" normalizeH="0" baseline="0" noProof="0" dirty="0">
              <a:ln>
                <a:noFill/>
              </a:ln>
              <a:solidFill>
                <a:prstClr val="white"/>
              </a:solidFill>
              <a:effectLst/>
              <a:uLnTx/>
              <a:uFillTx/>
              <a:latin typeface="Calibri" panose="020F0502020204030204"/>
              <a:ea typeface="+mn-ea"/>
              <a:cs typeface="+mn-cs"/>
            </a:endParaRPr>
          </a:p>
          <a:p>
            <a:r>
              <a:rPr lang="en-US" sz="2400" b="1" dirty="0">
                <a:solidFill>
                  <a:srgbClr val="FFFFFF"/>
                </a:solidFill>
              </a:rPr>
              <a:t>Phase 1 - Focused on Business Continuity </a:t>
            </a:r>
          </a:p>
          <a:p>
            <a:pPr lvl="1"/>
            <a:r>
              <a:rPr lang="en-GB" sz="2000" dirty="0">
                <a:latin typeface="Calibri" panose="020F0502020204030204" pitchFamily="34" charset="0"/>
                <a:cs typeface="Arial" panose="020B0604020202020204" pitchFamily="34" charset="0"/>
              </a:rPr>
              <a:t>Collaboration, meetings, communication and coordination</a:t>
            </a:r>
          </a:p>
          <a:p>
            <a:pPr lvl="1"/>
            <a:r>
              <a:rPr lang="en-GB" sz="2000" dirty="0">
                <a:latin typeface="Calibri" panose="020F0502020204030204" pitchFamily="34" charset="0"/>
                <a:ea typeface="Calibri" panose="020F0502020204030204" pitchFamily="34" charset="0"/>
                <a:cs typeface="Arial" panose="020B0604020202020204" pitchFamily="34" charset="0"/>
              </a:rPr>
              <a:t>Secure Remote Access to Desktops and Applications using Windows Virtual Desktop  </a:t>
            </a:r>
          </a:p>
          <a:p>
            <a:r>
              <a:rPr lang="en-US" b="1" dirty="0">
                <a:solidFill>
                  <a:srgbClr val="FFFFFF"/>
                </a:solidFill>
              </a:rPr>
              <a:t>Phase 2 - Expanding to the following scenarios, by priority:</a:t>
            </a:r>
          </a:p>
          <a:p>
            <a:pPr lvl="1"/>
            <a:r>
              <a:rPr lang="en-US" sz="2000" dirty="0">
                <a:latin typeface="Calibri" panose="020F0502020204030204" pitchFamily="34" charset="0"/>
                <a:cs typeface="Arial" panose="020B0604020202020204" pitchFamily="34" charset="0"/>
              </a:rPr>
              <a:t>Crisis Management </a:t>
            </a:r>
          </a:p>
          <a:p>
            <a:pPr lvl="1"/>
            <a:r>
              <a:rPr lang="en-AU" sz="2000" dirty="0">
                <a:latin typeface="Calibri" panose="020F0502020204030204" pitchFamily="34" charset="0"/>
                <a:cs typeface="Arial" panose="020B0604020202020204" pitchFamily="34" charset="0"/>
              </a:rPr>
              <a:t>Crisis Communications: Response Command Centre and Support Agencies (Inbound/Inter Agency/Outbound)</a:t>
            </a:r>
          </a:p>
          <a:p>
            <a:pPr lvl="1"/>
            <a:r>
              <a:rPr lang="en-US" sz="2000" dirty="0">
                <a:latin typeface="Calibri" panose="020F0502020204030204" pitchFamily="34" charset="0"/>
                <a:cs typeface="Arial" panose="020B0604020202020204" pitchFamily="34" charset="0"/>
              </a:rPr>
              <a:t>Remote Customer Engagement &amp; Service Delivery</a:t>
            </a: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9106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HPElitebook_0708">
            <a:extLst>
              <a:ext uri="{FF2B5EF4-FFF2-40B4-BE49-F238E27FC236}">
                <a16:creationId xmlns:a16="http://schemas.microsoft.com/office/drawing/2014/main" id="{6CED8CA2-C264-41F8-8EDF-ED7CF6B82BC1}"/>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53611939-4D16-4BDA-A4C0-6294FC4BBC4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26EA50D5-E093-4EB7-BECE-B275654A0751}"/>
              </a:ext>
            </a:extLst>
          </p:cNvPr>
          <p:cNvSpPr/>
          <p:nvPr/>
        </p:nvSpPr>
        <p:spPr>
          <a:xfrm>
            <a:off x="590550" y="585107"/>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E11D203D-D4A7-475D-8AB4-8980C4C5BAD3}"/>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28390" y="1137941"/>
            <a:ext cx="1423198" cy="1300459"/>
          </a:xfrm>
          <a:prstGeom prst="rect">
            <a:avLst/>
          </a:prstGeom>
        </p:spPr>
      </p:pic>
      <p:sp>
        <p:nvSpPr>
          <p:cNvPr id="10" name="Title 6">
            <a:extLst>
              <a:ext uri="{FF2B5EF4-FFF2-40B4-BE49-F238E27FC236}">
                <a16:creationId xmlns:a16="http://schemas.microsoft.com/office/drawing/2014/main" id="{8A60F335-EB4E-4946-A54C-CE8E5B54A253}"/>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3600" b="1" dirty="0">
                <a:solidFill>
                  <a:prstClr val="white"/>
                </a:solidFill>
                <a:latin typeface="Segoe UI" panose="020B0502040204020203" pitchFamily="34" charset="0"/>
                <a:cs typeface="Segoe UI" panose="020B0502040204020203" pitchFamily="34" charset="0"/>
              </a:rPr>
              <a:t>IT Admin Resources</a:t>
            </a:r>
            <a:endPar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endParaRPr>
          </a:p>
        </p:txBody>
      </p:sp>
      <p:sp>
        <p:nvSpPr>
          <p:cNvPr id="11" name="Content Placeholder 8">
            <a:extLst>
              <a:ext uri="{FF2B5EF4-FFF2-40B4-BE49-F238E27FC236}">
                <a16:creationId xmlns:a16="http://schemas.microsoft.com/office/drawing/2014/main" id="{B19649D2-5F4D-40D2-A972-5E7EB7D2466C}"/>
              </a:ext>
            </a:extLst>
          </p:cNvPr>
          <p:cNvSpPr txBox="1">
            <a:spLocks/>
          </p:cNvSpPr>
          <p:nvPr/>
        </p:nvSpPr>
        <p:spPr>
          <a:xfrm>
            <a:off x="2990849" y="178817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700" b="0" i="0" u="none" strike="noStrike" kern="1200" cap="none" spc="0" normalizeH="0" baseline="0" noProof="0" dirty="0">
              <a:ln>
                <a:noFill/>
              </a:ln>
              <a:solidFill>
                <a:prstClr val="white"/>
              </a:solidFill>
              <a:effectLst/>
              <a:uLnTx/>
              <a:uFillTx/>
              <a:latin typeface="Calibri" panose="020F0502020204030204"/>
              <a:ea typeface="+mn-ea"/>
              <a:cs typeface="+mn-cs"/>
            </a:endParaRPr>
          </a:p>
          <a:p>
            <a:r>
              <a:rPr lang="en-AU" dirty="0"/>
              <a:t>Deployment Assistance from FastTrack</a:t>
            </a:r>
          </a:p>
          <a:p>
            <a:r>
              <a:rPr lang="en-GB" b="1" i="1" dirty="0"/>
              <a:t>Teams and Modern Workplace</a:t>
            </a:r>
          </a:p>
          <a:p>
            <a:pPr lvl="1"/>
            <a:r>
              <a:rPr lang="en-GB" sz="2000" dirty="0"/>
              <a:t>The top 9 ways Microsoft is enabling remote work for its employees</a:t>
            </a:r>
          </a:p>
          <a:p>
            <a:pPr lvl="1"/>
            <a:r>
              <a:rPr lang="en-AU" sz="2000" dirty="0"/>
              <a:t>Top 5 Ways Azure Active Directory can help you enable remote work, securely</a:t>
            </a:r>
          </a:p>
          <a:p>
            <a:pPr lvl="1"/>
            <a:r>
              <a:rPr lang="en-GB" sz="2000" dirty="0"/>
              <a:t>CISO security guidance for remote working </a:t>
            </a:r>
          </a:p>
          <a:p>
            <a:pPr lvl="0"/>
            <a:r>
              <a:rPr lang="en-AU" b="1" i="1" dirty="0"/>
              <a:t>Windows Virtual Desktop</a:t>
            </a:r>
          </a:p>
          <a:p>
            <a:pPr lvl="1"/>
            <a:r>
              <a:rPr lang="en-GB" sz="2000" dirty="0"/>
              <a:t>Deployment of WVD</a:t>
            </a:r>
            <a:endParaRPr lang="en-AU" sz="2000" dirty="0"/>
          </a:p>
          <a:p>
            <a:pPr lvl="1"/>
            <a:r>
              <a:rPr lang="en-GB" sz="2000" dirty="0"/>
              <a:t>Connecting to WVD via Web, Android, iOS, Mac or PC Technical FAQ</a:t>
            </a:r>
          </a:p>
          <a:p>
            <a:pPr lvl="1"/>
            <a:r>
              <a:rPr lang="en-GB" sz="2000" dirty="0"/>
              <a:t>Example cost for WVD compute is between $5-$10 Per User Per Month (Light -&gt; Heavy user)  </a:t>
            </a:r>
            <a:endParaRPr lang="en-AU" sz="2000" dirty="0"/>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5061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HPElitebook_0708">
            <a:extLst>
              <a:ext uri="{FF2B5EF4-FFF2-40B4-BE49-F238E27FC236}">
                <a16:creationId xmlns:a16="http://schemas.microsoft.com/office/drawing/2014/main" id="{6CED8CA2-C264-41F8-8EDF-ED7CF6B82BC1}"/>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53611939-4D16-4BDA-A4C0-6294FC4BBC4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26EA50D5-E093-4EB7-BECE-B275654A0751}"/>
              </a:ext>
            </a:extLst>
          </p:cNvPr>
          <p:cNvSpPr/>
          <p:nvPr/>
        </p:nvSpPr>
        <p:spPr>
          <a:xfrm>
            <a:off x="590550" y="585107"/>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E11D203D-D4A7-475D-8AB4-8980C4C5BAD3}"/>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28390" y="1137941"/>
            <a:ext cx="1423198" cy="1300459"/>
          </a:xfrm>
          <a:prstGeom prst="rect">
            <a:avLst/>
          </a:prstGeom>
        </p:spPr>
      </p:pic>
      <p:sp>
        <p:nvSpPr>
          <p:cNvPr id="10" name="Title 6">
            <a:extLst>
              <a:ext uri="{FF2B5EF4-FFF2-40B4-BE49-F238E27FC236}">
                <a16:creationId xmlns:a16="http://schemas.microsoft.com/office/drawing/2014/main" id="{8A60F335-EB4E-4946-A54C-CE8E5B54A253}"/>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3600" b="1" dirty="0">
                <a:solidFill>
                  <a:prstClr val="white"/>
                </a:solidFill>
                <a:latin typeface="Segoe UI" panose="020B0502040204020203" pitchFamily="34" charset="0"/>
                <a:cs typeface="Segoe UI" panose="020B0502040204020203" pitchFamily="34" charset="0"/>
              </a:rPr>
              <a:t>End User Resources</a:t>
            </a:r>
            <a:endPar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endParaRPr>
          </a:p>
        </p:txBody>
      </p:sp>
      <p:sp>
        <p:nvSpPr>
          <p:cNvPr id="11" name="Content Placeholder 8">
            <a:extLst>
              <a:ext uri="{FF2B5EF4-FFF2-40B4-BE49-F238E27FC236}">
                <a16:creationId xmlns:a16="http://schemas.microsoft.com/office/drawing/2014/main" id="{B19649D2-5F4D-40D2-A972-5E7EB7D2466C}"/>
              </a:ext>
            </a:extLst>
          </p:cNvPr>
          <p:cNvSpPr txBox="1">
            <a:spLocks/>
          </p:cNvSpPr>
          <p:nvPr/>
        </p:nvSpPr>
        <p:spPr>
          <a:xfrm>
            <a:off x="2990849" y="1788170"/>
            <a:ext cx="8570441"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7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indent="0">
              <a:buNone/>
            </a:pPr>
            <a:r>
              <a:rPr lang="en-AU" b="1" i="1" dirty="0"/>
              <a:t>Teams end-user training materials:</a:t>
            </a:r>
          </a:p>
          <a:p>
            <a:pPr lvl="1"/>
            <a:r>
              <a:rPr lang="en-AU" dirty="0"/>
              <a:t>Microsoft Office and Teams training </a:t>
            </a:r>
            <a:r>
              <a:rPr lang="en-AU" dirty="0" err="1"/>
              <a:t>center</a:t>
            </a:r>
            <a:endParaRPr lang="en-AU" dirty="0"/>
          </a:p>
          <a:p>
            <a:pPr lvl="1"/>
            <a:r>
              <a:rPr lang="en-AU" dirty="0"/>
              <a:t>Teams guides</a:t>
            </a:r>
          </a:p>
          <a:p>
            <a:pPr lvl="1"/>
            <a:r>
              <a:rPr lang="en-AU" dirty="0"/>
              <a:t>Microsoft Teams training on YouTube Playlist </a:t>
            </a:r>
          </a:p>
          <a:p>
            <a:pPr marL="0" lvl="0" indent="0">
              <a:buNone/>
            </a:pPr>
            <a:r>
              <a:rPr lang="en-AU" b="1" i="1" dirty="0"/>
              <a:t>Windows Virtual Desktop</a:t>
            </a:r>
          </a:p>
          <a:p>
            <a:pPr lvl="1"/>
            <a:r>
              <a:rPr lang="en-US" dirty="0"/>
              <a:t>User Connection How To Guide</a:t>
            </a:r>
            <a:endParaRPr lang="en-AU" dirty="0"/>
          </a:p>
          <a:p>
            <a:pPr lvl="1"/>
            <a:r>
              <a:rPr lang="en-US" dirty="0"/>
              <a:t>App available in App Stores (Android, Apple, Windows)</a:t>
            </a:r>
          </a:p>
          <a:p>
            <a:pPr lvl="1"/>
            <a:r>
              <a:rPr lang="en-AU" dirty="0"/>
              <a:t>Through a web browser at </a:t>
            </a:r>
            <a:r>
              <a:rPr lang="en-AU" u="sng" dirty="0">
                <a:hlinkClick r:id="rId5">
                  <a:extLst>
                    <a:ext uri="{A12FA001-AC4F-418D-AE19-62706E023703}">
                      <ahyp:hlinkClr xmlns:ahyp="http://schemas.microsoft.com/office/drawing/2018/hyperlinkcolor" val="tx"/>
                    </a:ext>
                  </a:extLst>
                </a:hlinkClick>
              </a:rPr>
              <a:t>https://rdweb.wvd.microsoft.com/webclient/index.html</a:t>
            </a:r>
            <a:r>
              <a:rPr lang="en-AU" dirty="0"/>
              <a:t>, using their existing Work or School account.</a:t>
            </a:r>
          </a:p>
          <a:p>
            <a:pPr lvl="1"/>
            <a:endParaRPr lang="en-AU" dirty="0"/>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8834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HPElitebook_0708">
            <a:extLst>
              <a:ext uri="{FF2B5EF4-FFF2-40B4-BE49-F238E27FC236}">
                <a16:creationId xmlns:a16="http://schemas.microsoft.com/office/drawing/2014/main" id="{6CED8CA2-C264-41F8-8EDF-ED7CF6B82BC1}"/>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53611939-4D16-4BDA-A4C0-6294FC4BBC4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26EA50D5-E093-4EB7-BECE-B275654A0751}"/>
              </a:ext>
            </a:extLst>
          </p:cNvPr>
          <p:cNvSpPr/>
          <p:nvPr/>
        </p:nvSpPr>
        <p:spPr>
          <a:xfrm>
            <a:off x="590550" y="585107"/>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E11D203D-D4A7-475D-8AB4-8980C4C5BAD3}"/>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28390" y="915872"/>
            <a:ext cx="1423198" cy="1300459"/>
          </a:xfrm>
          <a:prstGeom prst="rect">
            <a:avLst/>
          </a:prstGeom>
        </p:spPr>
      </p:pic>
      <p:sp>
        <p:nvSpPr>
          <p:cNvPr id="10" name="Title 6">
            <a:extLst>
              <a:ext uri="{FF2B5EF4-FFF2-40B4-BE49-F238E27FC236}">
                <a16:creationId xmlns:a16="http://schemas.microsoft.com/office/drawing/2014/main" id="{8A60F335-EB4E-4946-A54C-CE8E5B54A253}"/>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3600" b="1" dirty="0">
                <a:solidFill>
                  <a:prstClr val="white"/>
                </a:solidFill>
                <a:latin typeface="Segoe UI" panose="020B0502040204020203" pitchFamily="34" charset="0"/>
                <a:cs typeface="Segoe UI" panose="020B0502040204020203" pitchFamily="34" charset="0"/>
              </a:rPr>
              <a:t>Additional Resources/Info</a:t>
            </a:r>
            <a:endPar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endParaRPr>
          </a:p>
        </p:txBody>
      </p:sp>
      <p:sp>
        <p:nvSpPr>
          <p:cNvPr id="11" name="Content Placeholder 8">
            <a:extLst>
              <a:ext uri="{FF2B5EF4-FFF2-40B4-BE49-F238E27FC236}">
                <a16:creationId xmlns:a16="http://schemas.microsoft.com/office/drawing/2014/main" id="{B19649D2-5F4D-40D2-A972-5E7EB7D2466C}"/>
              </a:ext>
            </a:extLst>
          </p:cNvPr>
          <p:cNvSpPr txBox="1">
            <a:spLocks/>
          </p:cNvSpPr>
          <p:nvPr/>
        </p:nvSpPr>
        <p:spPr>
          <a:xfrm>
            <a:off x="752086" y="2024743"/>
            <a:ext cx="10849364"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700" b="0" i="0" u="none" strike="noStrike" kern="1200" cap="none" spc="0" normalizeH="0" baseline="0" noProof="0" dirty="0">
              <a:ln>
                <a:noFill/>
              </a:ln>
              <a:solidFill>
                <a:prstClr val="white"/>
              </a:solidFill>
              <a:effectLst/>
              <a:uLnTx/>
              <a:uFillTx/>
              <a:latin typeface="Calibri" panose="020F0502020204030204"/>
              <a:ea typeface="+mn-ea"/>
              <a:cs typeface="+mn-cs"/>
            </a:endParaRPr>
          </a:p>
          <a:p>
            <a:r>
              <a:rPr lang="en-GB" sz="2600" dirty="0"/>
              <a:t>Microsoft 365 E3 or A3 license - Remote workers can use Teams, Office Pro Plus, or Azure Active Directory App Proxy. </a:t>
            </a:r>
          </a:p>
          <a:p>
            <a:r>
              <a:rPr lang="en-GB" sz="2600" dirty="0"/>
              <a:t>Microsoft 365 E3 or A3 license - Windows 10 Ent. &amp; Windows 7 Ent. desktops and apps thru WVD</a:t>
            </a:r>
          </a:p>
          <a:p>
            <a:r>
              <a:rPr lang="en-GB" sz="2600" dirty="0"/>
              <a:t>WVD does incur charges for the storage and compute</a:t>
            </a:r>
          </a:p>
          <a:p>
            <a:r>
              <a:rPr lang="en-US" sz="2600" dirty="0"/>
              <a:t>Free 6-month </a:t>
            </a:r>
            <a:r>
              <a:rPr lang="en-US" sz="2600" b="1" u="sng" dirty="0">
                <a:hlinkClick r:id="rId5">
                  <a:extLst>
                    <a:ext uri="{A12FA001-AC4F-418D-AE19-62706E023703}">
                      <ahyp:hlinkClr xmlns:ahyp="http://schemas.microsoft.com/office/drawing/2018/hyperlinkcolor" val="tx"/>
                    </a:ext>
                  </a:extLst>
                </a:hlinkClick>
              </a:rPr>
              <a:t>Office 365 E1 offer</a:t>
            </a:r>
            <a:endParaRPr lang="en-US" sz="2600" b="1" u="sng" dirty="0"/>
          </a:p>
          <a:p>
            <a:r>
              <a:rPr lang="en-US" sz="2600" dirty="0"/>
              <a:t>WVD Deployment Helpdesk</a:t>
            </a:r>
          </a:p>
          <a:p>
            <a:r>
              <a:rPr lang="en-US" sz="2600" dirty="0"/>
              <a:t>WVD Funding for partner assisted deployment (Limited Availability and Subject to Approval)</a:t>
            </a:r>
            <a:endParaRPr lang="en-GB" sz="2600" dirty="0"/>
          </a:p>
          <a:p>
            <a:pPr marL="0" indent="0">
              <a:buNone/>
            </a:pPr>
            <a:endParaRPr lang="en-AU" sz="2400" dirty="0"/>
          </a:p>
          <a:p>
            <a:pPr lvl="1"/>
            <a:endParaRPr lang="en-AU" dirty="0"/>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26124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365CO19_ENT_HPElitebook_0708">
            <a:extLst>
              <a:ext uri="{FF2B5EF4-FFF2-40B4-BE49-F238E27FC236}">
                <a16:creationId xmlns:a16="http://schemas.microsoft.com/office/drawing/2014/main" id="{6CED8CA2-C264-41F8-8EDF-ED7CF6B82BC1}"/>
              </a:ext>
            </a:extLst>
          </p:cNvPr>
          <p:cNvPicPr>
            <a:picLocks noGrp="1" noChangeAspect="1"/>
          </p:cNvPicPr>
          <p:nvPr isPhoto="1"/>
        </p:nvPicPr>
        <p:blipFill rotWithShape="1">
          <a:blip r:embed="rId3" cstate="screen">
            <a:lum/>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53611939-4D16-4BDA-A4C0-6294FC4BBC4B}"/>
              </a:ext>
            </a:extLst>
          </p:cNvPr>
          <p:cNvSpPr/>
          <p:nvPr/>
        </p:nvSpPr>
        <p:spPr>
          <a:xfrm>
            <a:off x="0" y="0"/>
            <a:ext cx="12192000" cy="6858000"/>
          </a:xfrm>
          <a:prstGeom prst="rect">
            <a:avLst/>
          </a:prstGeom>
          <a:solidFill>
            <a:sysClr val="windowText" lastClr="000000">
              <a:alpha val="37000"/>
            </a:sysClr>
          </a:solidFill>
          <a:ln w="12700" cap="flat" cmpd="sng" algn="ctr">
            <a:noFill/>
            <a:prstDash val="solid"/>
            <a:miter lim="800000"/>
          </a:ln>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26EA50D5-E093-4EB7-BECE-B275654A0751}"/>
              </a:ext>
            </a:extLst>
          </p:cNvPr>
          <p:cNvSpPr/>
          <p:nvPr/>
        </p:nvSpPr>
        <p:spPr>
          <a:xfrm>
            <a:off x="590550" y="585107"/>
            <a:ext cx="11010900" cy="5638800"/>
          </a:xfrm>
          <a:prstGeom prst="rect">
            <a:avLst/>
          </a:prstGeom>
          <a:solidFill>
            <a:srgbClr val="47467E">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457200" rIns="228600" bIns="228600" rtlCol="0" anchor="t" anchorCtr="0"/>
          <a:lstStyle/>
          <a:p>
            <a:pPr marL="2286000" marR="0" lvl="5"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E11D203D-D4A7-475D-8AB4-8980C4C5BAD3}"/>
              </a:ext>
            </a:extLst>
          </p:cNvPr>
          <p:cNvPicPr>
            <a:picLocks noChangeAspect="1"/>
          </p:cNvPicPr>
          <p:nvPr/>
        </p:nvPicPr>
        <p:blipFill>
          <a:blip r:embed="rId4" cstate="screen">
            <a:clrChange>
              <a:clrFrom>
                <a:srgbClr val="7E7DBF"/>
              </a:clrFrom>
              <a:clrTo>
                <a:srgbClr val="7E7DBF">
                  <a:alpha val="0"/>
                </a:srgbClr>
              </a:clrTo>
            </a:clrChange>
            <a:extLst>
              <a:ext uri="{28A0092B-C50C-407E-A947-70E740481C1C}">
                <a14:useLocalDpi xmlns:a14="http://schemas.microsoft.com/office/drawing/2010/main"/>
              </a:ext>
            </a:extLst>
          </a:blip>
          <a:stretch>
            <a:fillRect/>
          </a:stretch>
        </p:blipFill>
        <p:spPr>
          <a:xfrm>
            <a:off x="1128390" y="915872"/>
            <a:ext cx="1423198" cy="1300459"/>
          </a:xfrm>
          <a:prstGeom prst="rect">
            <a:avLst/>
          </a:prstGeom>
        </p:spPr>
      </p:pic>
      <p:sp>
        <p:nvSpPr>
          <p:cNvPr id="10" name="Title 6">
            <a:extLst>
              <a:ext uri="{FF2B5EF4-FFF2-40B4-BE49-F238E27FC236}">
                <a16:creationId xmlns:a16="http://schemas.microsoft.com/office/drawing/2014/main" id="{8A60F335-EB4E-4946-A54C-CE8E5B54A253}"/>
              </a:ext>
            </a:extLst>
          </p:cNvPr>
          <p:cNvSpPr txBox="1">
            <a:spLocks/>
          </p:cNvSpPr>
          <p:nvPr/>
        </p:nvSpPr>
        <p:spPr>
          <a:xfrm>
            <a:off x="2990850" y="1246188"/>
            <a:ext cx="8570440" cy="75406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3600" b="1" dirty="0">
                <a:solidFill>
                  <a:prstClr val="white"/>
                </a:solidFill>
                <a:latin typeface="Segoe UI" panose="020B0502040204020203" pitchFamily="34" charset="0"/>
                <a:cs typeface="Segoe UI" panose="020B0502040204020203" pitchFamily="34" charset="0"/>
              </a:rPr>
              <a:t>Windows Virtual Desktop Demo</a:t>
            </a:r>
            <a:endParaRPr kumimoji="0" lang="en-US" sz="3600" b="1" i="0" u="none" strike="noStrike" kern="1200" cap="none" spc="0" normalizeH="0" baseline="0" noProof="0" dirty="0">
              <a:ln>
                <a:noFill/>
              </a:ln>
              <a:solidFill>
                <a:prstClr val="white"/>
              </a:solidFill>
              <a:effectLst/>
              <a:uLnTx/>
              <a:uFillTx/>
              <a:latin typeface="Segoe UI" panose="020B0502040204020203" pitchFamily="34" charset="0"/>
              <a:ea typeface="+mj-ea"/>
              <a:cs typeface="Segoe UI" panose="020B0502040204020203" pitchFamily="34" charset="0"/>
            </a:endParaRPr>
          </a:p>
        </p:txBody>
      </p:sp>
      <p:sp>
        <p:nvSpPr>
          <p:cNvPr id="11" name="Content Placeholder 8">
            <a:extLst>
              <a:ext uri="{FF2B5EF4-FFF2-40B4-BE49-F238E27FC236}">
                <a16:creationId xmlns:a16="http://schemas.microsoft.com/office/drawing/2014/main" id="{B19649D2-5F4D-40D2-A972-5E7EB7D2466C}"/>
              </a:ext>
            </a:extLst>
          </p:cNvPr>
          <p:cNvSpPr txBox="1">
            <a:spLocks/>
          </p:cNvSpPr>
          <p:nvPr/>
        </p:nvSpPr>
        <p:spPr>
          <a:xfrm>
            <a:off x="752086" y="2024743"/>
            <a:ext cx="10849364" cy="42481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7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indent="0">
              <a:buNone/>
            </a:pPr>
            <a:endParaRPr lang="en-AU" sz="2400" dirty="0"/>
          </a:p>
          <a:p>
            <a:pPr lvl="1"/>
            <a:endParaRPr lang="en-AU" dirty="0"/>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5"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ECECEBBC-D884-428D-B0B7-2A65627B6BC7}"/>
              </a:ext>
            </a:extLst>
          </p:cNvPr>
          <p:cNvPicPr/>
          <p:nvPr/>
        </p:nvPicPr>
        <p:blipFill>
          <a:blip r:embed="rId5">
            <a:extLst>
              <a:ext uri="{28A0092B-C50C-407E-A947-70E740481C1C}">
                <a14:useLocalDpi xmlns:a14="http://schemas.microsoft.com/office/drawing/2010/main" val="0"/>
              </a:ext>
            </a:extLst>
          </a:blip>
          <a:stretch>
            <a:fillRect/>
          </a:stretch>
        </p:blipFill>
        <p:spPr>
          <a:xfrm>
            <a:off x="1128390" y="2240823"/>
            <a:ext cx="5572856" cy="2984319"/>
          </a:xfrm>
          <a:prstGeom prst="rect">
            <a:avLst/>
          </a:prstGeom>
        </p:spPr>
      </p:pic>
      <p:pic>
        <p:nvPicPr>
          <p:cNvPr id="2050" name="Picture 2">
            <a:extLst>
              <a:ext uri="{FF2B5EF4-FFF2-40B4-BE49-F238E27FC236}">
                <a16:creationId xmlns:a16="http://schemas.microsoft.com/office/drawing/2014/main" id="{57DBD9D5-6939-4A94-B399-39C12BAC9CA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81450" y="2844574"/>
            <a:ext cx="7620000" cy="3781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9711312"/>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MSG Readiness Master Template 16x9">
  <a:themeElements>
    <a:clrScheme name="Custom 2">
      <a:dk1>
        <a:srgbClr val="3F3F3F"/>
      </a:dk1>
      <a:lt1>
        <a:sysClr val="window" lastClr="FFFFFF"/>
      </a:lt1>
      <a:dk2>
        <a:srgbClr val="3F3F3F"/>
      </a:dk2>
      <a:lt2>
        <a:srgbClr val="FFFFFF"/>
      </a:lt2>
      <a:accent1>
        <a:srgbClr val="002050"/>
      </a:accent1>
      <a:accent2>
        <a:srgbClr val="00188F"/>
      </a:accent2>
      <a:accent3>
        <a:srgbClr val="0078D7"/>
      </a:accent3>
      <a:accent4>
        <a:srgbClr val="BAD80A"/>
      </a:accent4>
      <a:accent5>
        <a:srgbClr val="008272"/>
      </a:accent5>
      <a:accent6>
        <a:srgbClr val="00B294"/>
      </a:accent6>
      <a:hlink>
        <a:srgbClr val="00BCF2"/>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SGR Readiness Template_010415" id="{82D3D4E7-D223-4A60-81A2-37362F89B327}" vid="{51F33C4D-D8AA-44B3-AE4F-BCF1547D16F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b4992c13-0e67-4e2e-9887-e193d2a98354"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2E06F2779ED2D43AC6D01353FF9902B" ma:contentTypeVersion="10" ma:contentTypeDescription="Create a new document." ma:contentTypeScope="" ma:versionID="1af9e7273786f679b7a7c8e08930582e">
  <xsd:schema xmlns:xsd="http://www.w3.org/2001/XMLSchema" xmlns:xs="http://www.w3.org/2001/XMLSchema" xmlns:p="http://schemas.microsoft.com/office/2006/metadata/properties" xmlns:ns2="b4992c13-0e67-4e2e-9887-e193d2a98354" targetNamespace="http://schemas.microsoft.com/office/2006/metadata/properties" ma:root="true" ma:fieldsID="6547f6fb7120e7537db25e1e06f5a8fe" ns2:_="">
    <xsd:import namespace="b4992c13-0e67-4e2e-9887-e193d2a9835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2:MediaServiceLocation" minOccurs="0"/>
                <xsd:element ref="ns2:MediaServiceOCR" minOccurs="0"/>
                <xsd:element ref="ns2:MediaServiceEventHashCode" minOccurs="0"/>
                <xsd:element ref="ns2:MediaServiceGenerationTim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4992c13-0e67-4e2e-9887-e193d2a98354"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Location" ma:index="12" nillable="true" ma:displayName="MediaServiceLocation" ma:description="" ma:internalName="MediaServiceLocation" ma:readOnly="true">
      <xsd:simpleType>
        <xsd:restriction base="dms:Text"/>
      </xsd:simpleType>
    </xsd:element>
    <xsd:element name="MediaServiceOCR" ma:index="13" nillable="true" ma:displayName="MediaServiceOCR" ma:description="" ma:internalName="MediaServiceOCR" ma:readOnly="true">
      <xsd:simpleType>
        <xsd:restriction base="dms:Note">
          <xsd:maxLength value="255"/>
        </xsd:restriction>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B4DFD14-12FF-4157-810B-09C1F4DD6DAD}">
  <ds:schemaRefs>
    <ds:schemaRef ds:uri="http://schemas.microsoft.com/office/2006/metadata/properties"/>
    <ds:schemaRef ds:uri="http://purl.org/dc/terms/"/>
    <ds:schemaRef ds:uri="http://purl.org/dc/elements/1.1/"/>
    <ds:schemaRef ds:uri="http://www.w3.org/XML/1998/namespace"/>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b4992c13-0e67-4e2e-9887-e193d2a98354"/>
  </ds:schemaRefs>
</ds:datastoreItem>
</file>

<file path=customXml/itemProps2.xml><?xml version="1.0" encoding="utf-8"?>
<ds:datastoreItem xmlns:ds="http://schemas.openxmlformats.org/officeDocument/2006/customXml" ds:itemID="{FF8A188B-3EA7-4DD2-8550-BE1EEA005FB4}">
  <ds:schemaRefs>
    <ds:schemaRef ds:uri="http://schemas.microsoft.com/sharepoint/v3/contenttype/forms"/>
  </ds:schemaRefs>
</ds:datastoreItem>
</file>

<file path=customXml/itemProps3.xml><?xml version="1.0" encoding="utf-8"?>
<ds:datastoreItem xmlns:ds="http://schemas.openxmlformats.org/officeDocument/2006/customXml" ds:itemID="{89B62CCC-A99D-4136-9F14-FCCD4FF0501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4992c13-0e67-4e2e-9887-e193d2a9835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1124</TotalTime>
  <Words>1613</Words>
  <Application>Microsoft Office PowerPoint</Application>
  <PresentationFormat>Widescreen</PresentationFormat>
  <Paragraphs>177</Paragraphs>
  <Slides>19</Slides>
  <Notes>18</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19</vt:i4>
      </vt:variant>
    </vt:vector>
  </HeadingPairs>
  <TitlesOfParts>
    <vt:vector size="29" baseType="lpstr">
      <vt:lpstr>Arial</vt:lpstr>
      <vt:lpstr>Calibri</vt:lpstr>
      <vt:lpstr>Calibri Light</vt:lpstr>
      <vt:lpstr>Segoe UI</vt:lpstr>
      <vt:lpstr>Segoe UI Bold</vt:lpstr>
      <vt:lpstr>Segoe UI Light</vt:lpstr>
      <vt:lpstr>Segoe UI Semilight</vt:lpstr>
      <vt:lpstr>1_Office Theme</vt:lpstr>
      <vt:lpstr>3_Office Theme</vt:lpstr>
      <vt:lpstr>SMSG Readiness Master Template 16x9</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Remote work Checklist</dc:title>
  <dc:creator>Nick Stillings</dc:creator>
  <cp:lastModifiedBy>Brian Carter</cp:lastModifiedBy>
  <cp:revision>6</cp:revision>
  <dcterms:created xsi:type="dcterms:W3CDTF">2020-03-16T02:07:24Z</dcterms:created>
  <dcterms:modified xsi:type="dcterms:W3CDTF">2020-03-20T02:41:22Z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jacqle@microsoft.com</vt:lpwstr>
  </property>
  <property fmtid="{D5CDD505-2E9C-101B-9397-08002B2CF9AE}" pid="5" name="MSIP_Label_f42aa342-8706-4288-bd11-ebb85995028c_SetDate">
    <vt:lpwstr>2020-03-16T21:31:55.1002340Z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2bf0987e-6691-4752-bad5-c3e5adafdd0c</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0x010100A2E06F2779ED2D43AC6D01353FF9902B</vt:lpwstr>
  </property>
</Properties>
</file>

<file path=docProps/thumbnail.jpeg>
</file>